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79" r:id="rId7"/>
    <p:sldId id="281" r:id="rId8"/>
    <p:sldId id="261" r:id="rId9"/>
    <p:sldId id="262" r:id="rId10"/>
    <p:sldId id="280" r:id="rId11"/>
    <p:sldId id="272" r:id="rId12"/>
    <p:sldId id="271" r:id="rId13"/>
    <p:sldId id="283" r:id="rId14"/>
    <p:sldId id="273" r:id="rId15"/>
    <p:sldId id="284" r:id="rId16"/>
    <p:sldId id="274" r:id="rId17"/>
    <p:sldId id="285" r:id="rId18"/>
    <p:sldId id="286" r:id="rId19"/>
    <p:sldId id="263" r:id="rId20"/>
    <p:sldId id="264" r:id="rId21"/>
    <p:sldId id="275" r:id="rId22"/>
    <p:sldId id="265" r:id="rId23"/>
    <p:sldId id="282" r:id="rId24"/>
    <p:sldId id="266" r:id="rId25"/>
    <p:sldId id="267" r:id="rId26"/>
    <p:sldId id="287" r:id="rId27"/>
    <p:sldId id="269" r:id="rId28"/>
    <p:sldId id="270" r:id="rId29"/>
    <p:sldId id="276" r:id="rId30"/>
    <p:sldId id="268" r:id="rId31"/>
    <p:sldId id="277" r:id="rId32"/>
    <p:sldId id="2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F0B0AB-CC56-4442-9301-B5928ACB700E}" v="244" dt="2024-06-28T16:42:58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3517"/>
  </p:normalViewPr>
  <p:slideViewPr>
    <p:cSldViewPr snapToGrid="0">
      <p:cViewPr varScale="1">
        <p:scale>
          <a:sx n="93" d="100"/>
          <a:sy n="93" d="100"/>
        </p:scale>
        <p:origin x="24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 Li" userId="17f6e210-7ad4-4b6b-a933-4c374132b3fe" providerId="ADAL" clId="{7DF0B0AB-CC56-4442-9301-B5928ACB700E}"/>
    <pc:docChg chg="undo custSel addSld delSld modSld sldOrd">
      <pc:chgData name="Zhi Li" userId="17f6e210-7ad4-4b6b-a933-4c374132b3fe" providerId="ADAL" clId="{7DF0B0AB-CC56-4442-9301-B5928ACB700E}" dt="2024-06-28T16:56:55.070" v="2462" actId="20577"/>
      <pc:docMkLst>
        <pc:docMk/>
      </pc:docMkLst>
      <pc:sldChg chg="modSp mod">
        <pc:chgData name="Zhi Li" userId="17f6e210-7ad4-4b6b-a933-4c374132b3fe" providerId="ADAL" clId="{7DF0B0AB-CC56-4442-9301-B5928ACB700E}" dt="2024-06-21T16:18:11.063" v="23" actId="20577"/>
        <pc:sldMkLst>
          <pc:docMk/>
          <pc:sldMk cId="1777775800" sldId="256"/>
        </pc:sldMkLst>
        <pc:spChg chg="mod">
          <ac:chgData name="Zhi Li" userId="17f6e210-7ad4-4b6b-a933-4c374132b3fe" providerId="ADAL" clId="{7DF0B0AB-CC56-4442-9301-B5928ACB700E}" dt="2024-06-21T16:18:11.063" v="23" actId="20577"/>
          <ac:spMkLst>
            <pc:docMk/>
            <pc:sldMk cId="1777775800" sldId="256"/>
            <ac:spMk id="3" creationId="{EDDB84E0-D87D-CD6E-F483-6C0863A11D44}"/>
          </ac:spMkLst>
        </pc:spChg>
      </pc:sldChg>
      <pc:sldChg chg="delSp mod ord delAnim modNotesTx">
        <pc:chgData name="Zhi Li" userId="17f6e210-7ad4-4b6b-a933-4c374132b3fe" providerId="ADAL" clId="{7DF0B0AB-CC56-4442-9301-B5928ACB700E}" dt="2024-06-23T18:49:59.305" v="1192" actId="20577"/>
        <pc:sldMkLst>
          <pc:docMk/>
          <pc:sldMk cId="4234547514" sldId="260"/>
        </pc:sldMkLst>
        <pc:spChg chg="del">
          <ac:chgData name="Zhi Li" userId="17f6e210-7ad4-4b6b-a933-4c374132b3fe" providerId="ADAL" clId="{7DF0B0AB-CC56-4442-9301-B5928ACB700E}" dt="2024-06-23T18:42:46.315" v="865" actId="478"/>
          <ac:spMkLst>
            <pc:docMk/>
            <pc:sldMk cId="4234547514" sldId="260"/>
            <ac:spMk id="4" creationId="{B07DCC13-38CD-E41A-4BCA-A0B6FD616870}"/>
          </ac:spMkLst>
        </pc:spChg>
        <pc:spChg chg="del">
          <ac:chgData name="Zhi Li" userId="17f6e210-7ad4-4b6b-a933-4c374132b3fe" providerId="ADAL" clId="{7DF0B0AB-CC56-4442-9301-B5928ACB700E}" dt="2024-06-23T18:42:48.707" v="866" actId="478"/>
          <ac:spMkLst>
            <pc:docMk/>
            <pc:sldMk cId="4234547514" sldId="260"/>
            <ac:spMk id="5" creationId="{5DA5C4CF-41E7-CB0D-0BD6-D1462EE54014}"/>
          </ac:spMkLst>
        </pc:spChg>
      </pc:sldChg>
      <pc:sldChg chg="modSp mod">
        <pc:chgData name="Zhi Li" userId="17f6e210-7ad4-4b6b-a933-4c374132b3fe" providerId="ADAL" clId="{7DF0B0AB-CC56-4442-9301-B5928ACB700E}" dt="2024-06-22T20:49:52.221" v="114" actId="1076"/>
        <pc:sldMkLst>
          <pc:docMk/>
          <pc:sldMk cId="1794234450" sldId="263"/>
        </pc:sldMkLst>
        <pc:spChg chg="mod">
          <ac:chgData name="Zhi Li" userId="17f6e210-7ad4-4b6b-a933-4c374132b3fe" providerId="ADAL" clId="{7DF0B0AB-CC56-4442-9301-B5928ACB700E}" dt="2024-06-22T20:49:52.221" v="114" actId="1076"/>
          <ac:spMkLst>
            <pc:docMk/>
            <pc:sldMk cId="1794234450" sldId="263"/>
            <ac:spMk id="6" creationId="{3AB2ABC9-4317-EAA6-4ED6-EBE3EBC71A16}"/>
          </ac:spMkLst>
        </pc:spChg>
      </pc:sldChg>
      <pc:sldChg chg="addSp delSp modSp mod">
        <pc:chgData name="Zhi Li" userId="17f6e210-7ad4-4b6b-a933-4c374132b3fe" providerId="ADAL" clId="{7DF0B0AB-CC56-4442-9301-B5928ACB700E}" dt="2024-06-22T20:58:16.481" v="216" actId="20577"/>
        <pc:sldMkLst>
          <pc:docMk/>
          <pc:sldMk cId="3413249260" sldId="270"/>
        </pc:sldMkLst>
        <pc:spChg chg="add mod">
          <ac:chgData name="Zhi Li" userId="17f6e210-7ad4-4b6b-a933-4c374132b3fe" providerId="ADAL" clId="{7DF0B0AB-CC56-4442-9301-B5928ACB700E}" dt="2024-06-22T20:58:16.481" v="216" actId="20577"/>
          <ac:spMkLst>
            <pc:docMk/>
            <pc:sldMk cId="3413249260" sldId="270"/>
            <ac:spMk id="6" creationId="{55776233-4DE2-5CF9-CB4D-20836E1E8AB4}"/>
          </ac:spMkLst>
        </pc:spChg>
        <pc:picChg chg="add mod">
          <ac:chgData name="Zhi Li" userId="17f6e210-7ad4-4b6b-a933-4c374132b3fe" providerId="ADAL" clId="{7DF0B0AB-CC56-4442-9301-B5928ACB700E}" dt="2024-06-22T20:58:12.911" v="206" actId="1076"/>
          <ac:picMkLst>
            <pc:docMk/>
            <pc:sldMk cId="3413249260" sldId="270"/>
            <ac:picMk id="3" creationId="{B1D8DBB0-9990-3E2E-293D-E667BAACB09F}"/>
          </ac:picMkLst>
        </pc:picChg>
        <pc:picChg chg="del mod">
          <ac:chgData name="Zhi Li" userId="17f6e210-7ad4-4b6b-a933-4c374132b3fe" providerId="ADAL" clId="{7DF0B0AB-CC56-4442-9301-B5928ACB700E}" dt="2024-06-22T20:58:08.870" v="202" actId="478"/>
          <ac:picMkLst>
            <pc:docMk/>
            <pc:sldMk cId="3413249260" sldId="270"/>
            <ac:picMk id="5" creationId="{8139ABB5-C8C6-AC53-300A-4653A8AA5F98}"/>
          </ac:picMkLst>
        </pc:picChg>
      </pc:sldChg>
      <pc:sldChg chg="addSp delSp modSp new mod modNotesTx">
        <pc:chgData name="Zhi Li" userId="17f6e210-7ad4-4b6b-a933-4c374132b3fe" providerId="ADAL" clId="{7DF0B0AB-CC56-4442-9301-B5928ACB700E}" dt="2024-06-23T18:52:28.218" v="1277" actId="20577"/>
        <pc:sldMkLst>
          <pc:docMk/>
          <pc:sldMk cId="1072183374" sldId="271"/>
        </pc:sldMkLst>
        <pc:spChg chg="mod">
          <ac:chgData name="Zhi Li" userId="17f6e210-7ad4-4b6b-a933-4c374132b3fe" providerId="ADAL" clId="{7DF0B0AB-CC56-4442-9301-B5928ACB700E}" dt="2024-06-22T20:43:42.191" v="36" actId="20577"/>
          <ac:spMkLst>
            <pc:docMk/>
            <pc:sldMk cId="1072183374" sldId="271"/>
            <ac:spMk id="2" creationId="{C242D4BC-F5F1-4352-C48F-DBC533FD380C}"/>
          </ac:spMkLst>
        </pc:spChg>
        <pc:spChg chg="del">
          <ac:chgData name="Zhi Li" userId="17f6e210-7ad4-4b6b-a933-4c374132b3fe" providerId="ADAL" clId="{7DF0B0AB-CC56-4442-9301-B5928ACB700E}" dt="2024-06-22T20:43:46.553" v="37" actId="478"/>
          <ac:spMkLst>
            <pc:docMk/>
            <pc:sldMk cId="1072183374" sldId="271"/>
            <ac:spMk id="3" creationId="{08129EA9-1CF7-72E0-6D5A-31B7D3C0F8F7}"/>
          </ac:spMkLst>
        </pc:spChg>
        <pc:spChg chg="add mod">
          <ac:chgData name="Zhi Li" userId="17f6e210-7ad4-4b6b-a933-4c374132b3fe" providerId="ADAL" clId="{7DF0B0AB-CC56-4442-9301-B5928ACB700E}" dt="2024-06-22T20:47:24.856" v="84" actId="2085"/>
          <ac:spMkLst>
            <pc:docMk/>
            <pc:sldMk cId="1072183374" sldId="271"/>
            <ac:spMk id="5" creationId="{B9A23C53-D86B-0100-D372-F99995B22671}"/>
          </ac:spMkLst>
        </pc:spChg>
        <pc:picChg chg="add mod">
          <ac:chgData name="Zhi Li" userId="17f6e210-7ad4-4b6b-a933-4c374132b3fe" providerId="ADAL" clId="{7DF0B0AB-CC56-4442-9301-B5928ACB700E}" dt="2024-06-22T20:47:13.918" v="81" actId="1076"/>
          <ac:picMkLst>
            <pc:docMk/>
            <pc:sldMk cId="1072183374" sldId="271"/>
            <ac:picMk id="4" creationId="{266EE940-89D4-C289-8DF7-BA49E6C86537}"/>
          </ac:picMkLst>
        </pc:picChg>
      </pc:sldChg>
      <pc:sldChg chg="addSp delSp modSp new mod modNotesTx">
        <pc:chgData name="Zhi Li" userId="17f6e210-7ad4-4b6b-a933-4c374132b3fe" providerId="ADAL" clId="{7DF0B0AB-CC56-4442-9301-B5928ACB700E}" dt="2024-06-23T18:51:59.897" v="1263" actId="20577"/>
        <pc:sldMkLst>
          <pc:docMk/>
          <pc:sldMk cId="506317152" sldId="272"/>
        </pc:sldMkLst>
        <pc:spChg chg="mod">
          <ac:chgData name="Zhi Li" userId="17f6e210-7ad4-4b6b-a933-4c374132b3fe" providerId="ADAL" clId="{7DF0B0AB-CC56-4442-9301-B5928ACB700E}" dt="2024-06-22T20:45:06.979" v="59" actId="20577"/>
          <ac:spMkLst>
            <pc:docMk/>
            <pc:sldMk cId="506317152" sldId="272"/>
            <ac:spMk id="2" creationId="{EFF6C5B9-FFA8-90CA-4181-F98E25A71515}"/>
          </ac:spMkLst>
        </pc:spChg>
        <pc:spChg chg="del">
          <ac:chgData name="Zhi Li" userId="17f6e210-7ad4-4b6b-a933-4c374132b3fe" providerId="ADAL" clId="{7DF0B0AB-CC56-4442-9301-B5928ACB700E}" dt="2024-06-22T20:45:09.542" v="60" actId="478"/>
          <ac:spMkLst>
            <pc:docMk/>
            <pc:sldMk cId="506317152" sldId="272"/>
            <ac:spMk id="3" creationId="{E581F5D4-79A1-1066-8F81-8E363969A5D3}"/>
          </ac:spMkLst>
        </pc:spChg>
        <pc:spChg chg="add del">
          <ac:chgData name="Zhi Li" userId="17f6e210-7ad4-4b6b-a933-4c374132b3fe" providerId="ADAL" clId="{7DF0B0AB-CC56-4442-9301-B5928ACB700E}" dt="2024-06-22T20:45:54.178" v="66" actId="11529"/>
          <ac:spMkLst>
            <pc:docMk/>
            <pc:sldMk cId="506317152" sldId="272"/>
            <ac:spMk id="5" creationId="{4FB9344A-814B-2648-54B7-CC63CAF5F784}"/>
          </ac:spMkLst>
        </pc:spChg>
        <pc:spChg chg="add mod">
          <ac:chgData name="Zhi Li" userId="17f6e210-7ad4-4b6b-a933-4c374132b3fe" providerId="ADAL" clId="{7DF0B0AB-CC56-4442-9301-B5928ACB700E}" dt="2024-06-22T20:46:12.414" v="71" actId="1582"/>
          <ac:spMkLst>
            <pc:docMk/>
            <pc:sldMk cId="506317152" sldId="272"/>
            <ac:spMk id="6" creationId="{5AD19CA4-ED7F-5AD2-1342-6023EAF604A0}"/>
          </ac:spMkLst>
        </pc:spChg>
        <pc:spChg chg="add mod">
          <ac:chgData name="Zhi Li" userId="17f6e210-7ad4-4b6b-a933-4c374132b3fe" providerId="ADAL" clId="{7DF0B0AB-CC56-4442-9301-B5928ACB700E}" dt="2024-06-22T20:46:19.685" v="74" actId="14100"/>
          <ac:spMkLst>
            <pc:docMk/>
            <pc:sldMk cId="506317152" sldId="272"/>
            <ac:spMk id="7" creationId="{E962558A-F467-413D-3F8E-9E809CE2CE28}"/>
          </ac:spMkLst>
        </pc:spChg>
        <pc:spChg chg="add mod">
          <ac:chgData name="Zhi Li" userId="17f6e210-7ad4-4b6b-a933-4c374132b3fe" providerId="ADAL" clId="{7DF0B0AB-CC56-4442-9301-B5928ACB700E}" dt="2024-06-22T20:46:26.181" v="77" actId="14100"/>
          <ac:spMkLst>
            <pc:docMk/>
            <pc:sldMk cId="506317152" sldId="272"/>
            <ac:spMk id="8" creationId="{FADE95CE-53CC-341C-D77D-235A78CE26B8}"/>
          </ac:spMkLst>
        </pc:spChg>
        <pc:picChg chg="add mod">
          <ac:chgData name="Zhi Li" userId="17f6e210-7ad4-4b6b-a933-4c374132b3fe" providerId="ADAL" clId="{7DF0B0AB-CC56-4442-9301-B5928ACB700E}" dt="2024-06-22T20:45:25.413" v="64" actId="1076"/>
          <ac:picMkLst>
            <pc:docMk/>
            <pc:sldMk cId="506317152" sldId="272"/>
            <ac:picMk id="4" creationId="{490D12BE-9005-BAE4-2FAF-8CDE6AB2173C}"/>
          </ac:picMkLst>
        </pc:picChg>
      </pc:sldChg>
      <pc:sldChg chg="addSp delSp modSp new mod">
        <pc:chgData name="Zhi Li" userId="17f6e210-7ad4-4b6b-a933-4c374132b3fe" providerId="ADAL" clId="{7DF0B0AB-CC56-4442-9301-B5928ACB700E}" dt="2024-06-22T20:49:18.702" v="99" actId="166"/>
        <pc:sldMkLst>
          <pc:docMk/>
          <pc:sldMk cId="2073851105" sldId="273"/>
        </pc:sldMkLst>
        <pc:spChg chg="mod">
          <ac:chgData name="Zhi Li" userId="17f6e210-7ad4-4b6b-a933-4c374132b3fe" providerId="ADAL" clId="{7DF0B0AB-CC56-4442-9301-B5928ACB700E}" dt="2024-06-22T20:49:18.702" v="99" actId="166"/>
          <ac:spMkLst>
            <pc:docMk/>
            <pc:sldMk cId="2073851105" sldId="273"/>
            <ac:spMk id="2" creationId="{80D913B1-A585-734D-3957-A81E6DDCFECE}"/>
          </ac:spMkLst>
        </pc:spChg>
        <pc:spChg chg="del">
          <ac:chgData name="Zhi Li" userId="17f6e210-7ad4-4b6b-a933-4c374132b3fe" providerId="ADAL" clId="{7DF0B0AB-CC56-4442-9301-B5928ACB700E}" dt="2024-06-22T20:48:53.530" v="91" actId="478"/>
          <ac:spMkLst>
            <pc:docMk/>
            <pc:sldMk cId="2073851105" sldId="273"/>
            <ac:spMk id="3" creationId="{0AE79731-4A7B-4BF5-B4FB-D574ECC03769}"/>
          </ac:spMkLst>
        </pc:spChg>
        <pc:spChg chg="add mod">
          <ac:chgData name="Zhi Li" userId="17f6e210-7ad4-4b6b-a933-4c374132b3fe" providerId="ADAL" clId="{7DF0B0AB-CC56-4442-9301-B5928ACB700E}" dt="2024-06-22T20:49:12.257" v="98" actId="1076"/>
          <ac:spMkLst>
            <pc:docMk/>
            <pc:sldMk cId="2073851105" sldId="273"/>
            <ac:spMk id="5" creationId="{90F9E213-C7D0-FBB1-2FBF-6B1149CAF778}"/>
          </ac:spMkLst>
        </pc:spChg>
        <pc:picChg chg="add mod">
          <ac:chgData name="Zhi Li" userId="17f6e210-7ad4-4b6b-a933-4c374132b3fe" providerId="ADAL" clId="{7DF0B0AB-CC56-4442-9301-B5928ACB700E}" dt="2024-06-22T20:49:05.274" v="96" actId="167"/>
          <ac:picMkLst>
            <pc:docMk/>
            <pc:sldMk cId="2073851105" sldId="273"/>
            <ac:picMk id="4" creationId="{6F761860-2212-9D81-9849-0C7BCE523DF0}"/>
          </ac:picMkLst>
        </pc:picChg>
      </pc:sldChg>
      <pc:sldChg chg="addSp delSp modSp new mod">
        <pc:chgData name="Zhi Li" userId="17f6e210-7ad4-4b6b-a933-4c374132b3fe" providerId="ADAL" clId="{7DF0B0AB-CC56-4442-9301-B5928ACB700E}" dt="2024-06-22T20:50:53.526" v="134" actId="14100"/>
        <pc:sldMkLst>
          <pc:docMk/>
          <pc:sldMk cId="1234435468" sldId="274"/>
        </pc:sldMkLst>
        <pc:spChg chg="mod">
          <ac:chgData name="Zhi Li" userId="17f6e210-7ad4-4b6b-a933-4c374132b3fe" providerId="ADAL" clId="{7DF0B0AB-CC56-4442-9301-B5928ACB700E}" dt="2024-06-22T20:50:44.855" v="131" actId="166"/>
          <ac:spMkLst>
            <pc:docMk/>
            <pc:sldMk cId="1234435468" sldId="274"/>
            <ac:spMk id="2" creationId="{D7C113DD-3B10-80C3-BB3B-7D19003D8ED2}"/>
          </ac:spMkLst>
        </pc:spChg>
        <pc:spChg chg="del">
          <ac:chgData name="Zhi Li" userId="17f6e210-7ad4-4b6b-a933-4c374132b3fe" providerId="ADAL" clId="{7DF0B0AB-CC56-4442-9301-B5928ACB700E}" dt="2024-06-22T20:50:20.959" v="125" actId="478"/>
          <ac:spMkLst>
            <pc:docMk/>
            <pc:sldMk cId="1234435468" sldId="274"/>
            <ac:spMk id="3" creationId="{D2D1F389-64CD-98D8-B917-3A33C48A1361}"/>
          </ac:spMkLst>
        </pc:spChg>
        <pc:spChg chg="add mod">
          <ac:chgData name="Zhi Li" userId="17f6e210-7ad4-4b6b-a933-4c374132b3fe" providerId="ADAL" clId="{7DF0B0AB-CC56-4442-9301-B5928ACB700E}" dt="2024-06-22T20:50:53.526" v="134" actId="14100"/>
          <ac:spMkLst>
            <pc:docMk/>
            <pc:sldMk cId="1234435468" sldId="274"/>
            <ac:spMk id="5" creationId="{F4DCE300-CFFE-C94A-C376-18E2CF963BFB}"/>
          </ac:spMkLst>
        </pc:spChg>
        <pc:picChg chg="add mod">
          <ac:chgData name="Zhi Li" userId="17f6e210-7ad4-4b6b-a933-4c374132b3fe" providerId="ADAL" clId="{7DF0B0AB-CC56-4442-9301-B5928ACB700E}" dt="2024-06-22T20:50:39.303" v="130" actId="1076"/>
          <ac:picMkLst>
            <pc:docMk/>
            <pc:sldMk cId="1234435468" sldId="274"/>
            <ac:picMk id="4" creationId="{4B115532-AE59-47BF-A667-77247A336BEB}"/>
          </ac:picMkLst>
        </pc:picChg>
      </pc:sldChg>
      <pc:sldChg chg="addSp delSp modSp new mod">
        <pc:chgData name="Zhi Li" userId="17f6e210-7ad4-4b6b-a933-4c374132b3fe" providerId="ADAL" clId="{7DF0B0AB-CC56-4442-9301-B5928ACB700E}" dt="2024-06-22T20:54:11.790" v="201" actId="1076"/>
        <pc:sldMkLst>
          <pc:docMk/>
          <pc:sldMk cId="4241522538" sldId="275"/>
        </pc:sldMkLst>
        <pc:spChg chg="mod">
          <ac:chgData name="Zhi Li" userId="17f6e210-7ad4-4b6b-a933-4c374132b3fe" providerId="ADAL" clId="{7DF0B0AB-CC56-4442-9301-B5928ACB700E}" dt="2024-06-22T20:53:32.428" v="197" actId="20577"/>
          <ac:spMkLst>
            <pc:docMk/>
            <pc:sldMk cId="4241522538" sldId="275"/>
            <ac:spMk id="2" creationId="{70079E70-EA01-AF14-CF1A-18CFBA80BF4A}"/>
          </ac:spMkLst>
        </pc:spChg>
        <pc:spChg chg="del">
          <ac:chgData name="Zhi Li" userId="17f6e210-7ad4-4b6b-a933-4c374132b3fe" providerId="ADAL" clId="{7DF0B0AB-CC56-4442-9301-B5928ACB700E}" dt="2024-06-22T20:53:02.160" v="136" actId="478"/>
          <ac:spMkLst>
            <pc:docMk/>
            <pc:sldMk cId="4241522538" sldId="275"/>
            <ac:spMk id="3" creationId="{BB123002-4C3F-C21D-A20D-039367A3C39E}"/>
          </ac:spMkLst>
        </pc:spChg>
        <pc:spChg chg="add mod">
          <ac:chgData name="Zhi Li" userId="17f6e210-7ad4-4b6b-a933-4c374132b3fe" providerId="ADAL" clId="{7DF0B0AB-CC56-4442-9301-B5928ACB700E}" dt="2024-06-22T20:53:16.975" v="158" actId="1076"/>
          <ac:spMkLst>
            <pc:docMk/>
            <pc:sldMk cId="4241522538" sldId="275"/>
            <ac:spMk id="4" creationId="{99A69956-E7BC-7CB6-6997-EC9202A65C88}"/>
          </ac:spMkLst>
        </pc:spChg>
        <pc:picChg chg="add del mod">
          <ac:chgData name="Zhi Li" userId="17f6e210-7ad4-4b6b-a933-4c374132b3fe" providerId="ADAL" clId="{7DF0B0AB-CC56-4442-9301-B5928ACB700E}" dt="2024-06-22T20:54:07.146" v="198" actId="478"/>
          <ac:picMkLst>
            <pc:docMk/>
            <pc:sldMk cId="4241522538" sldId="275"/>
            <ac:picMk id="1026" creationId="{3019F178-823B-3AB5-ABCE-5B8C569063F8}"/>
          </ac:picMkLst>
        </pc:picChg>
        <pc:picChg chg="add mod">
          <ac:chgData name="Zhi Li" userId="17f6e210-7ad4-4b6b-a933-4c374132b3fe" providerId="ADAL" clId="{7DF0B0AB-CC56-4442-9301-B5928ACB700E}" dt="2024-06-22T20:54:11.790" v="201" actId="1076"/>
          <ac:picMkLst>
            <pc:docMk/>
            <pc:sldMk cId="4241522538" sldId="275"/>
            <ac:picMk id="1028" creationId="{6C2752FA-AA6A-7D30-6905-0B67C20854FB}"/>
          </ac:picMkLst>
        </pc:picChg>
      </pc:sldChg>
      <pc:sldChg chg="addSp delSp modSp add mod ord">
        <pc:chgData name="Zhi Li" userId="17f6e210-7ad4-4b6b-a933-4c374132b3fe" providerId="ADAL" clId="{7DF0B0AB-CC56-4442-9301-B5928ACB700E}" dt="2024-06-22T20:58:58.128" v="227" actId="1076"/>
        <pc:sldMkLst>
          <pc:docMk/>
          <pc:sldMk cId="3261008482" sldId="276"/>
        </pc:sldMkLst>
        <pc:spChg chg="mod">
          <ac:chgData name="Zhi Li" userId="17f6e210-7ad4-4b6b-a933-4c374132b3fe" providerId="ADAL" clId="{7DF0B0AB-CC56-4442-9301-B5928ACB700E}" dt="2024-06-22T20:58:25.625" v="222" actId="20577"/>
          <ac:spMkLst>
            <pc:docMk/>
            <pc:sldMk cId="3261008482" sldId="276"/>
            <ac:spMk id="6" creationId="{55776233-4DE2-5CF9-CB4D-20836E1E8AB4}"/>
          </ac:spMkLst>
        </pc:spChg>
        <pc:picChg chg="del">
          <ac:chgData name="Zhi Li" userId="17f6e210-7ad4-4b6b-a933-4c374132b3fe" providerId="ADAL" clId="{7DF0B0AB-CC56-4442-9301-B5928ACB700E}" dt="2024-06-22T20:58:26.982" v="223" actId="478"/>
          <ac:picMkLst>
            <pc:docMk/>
            <pc:sldMk cId="3261008482" sldId="276"/>
            <ac:picMk id="3" creationId="{B1D8DBB0-9990-3E2E-293D-E667BAACB09F}"/>
          </ac:picMkLst>
        </pc:picChg>
        <pc:picChg chg="add mod">
          <ac:chgData name="Zhi Li" userId="17f6e210-7ad4-4b6b-a933-4c374132b3fe" providerId="ADAL" clId="{7DF0B0AB-CC56-4442-9301-B5928ACB700E}" dt="2024-06-22T20:58:58.128" v="227" actId="1076"/>
          <ac:picMkLst>
            <pc:docMk/>
            <pc:sldMk cId="3261008482" sldId="276"/>
            <ac:picMk id="5" creationId="{6709833B-81FA-F982-7F9B-207DE9620A22}"/>
          </ac:picMkLst>
        </pc:picChg>
      </pc:sldChg>
      <pc:sldChg chg="addSp delSp modSp new mod">
        <pc:chgData name="Zhi Li" userId="17f6e210-7ad4-4b6b-a933-4c374132b3fe" providerId="ADAL" clId="{7DF0B0AB-CC56-4442-9301-B5928ACB700E}" dt="2024-06-23T20:25:28.815" v="1972" actId="20577"/>
        <pc:sldMkLst>
          <pc:docMk/>
          <pc:sldMk cId="2471740979" sldId="277"/>
        </pc:sldMkLst>
        <pc:spChg chg="mod">
          <ac:chgData name="Zhi Li" userId="17f6e210-7ad4-4b6b-a933-4c374132b3fe" providerId="ADAL" clId="{7DF0B0AB-CC56-4442-9301-B5928ACB700E}" dt="2024-06-22T21:00:05.770" v="248" actId="20577"/>
          <ac:spMkLst>
            <pc:docMk/>
            <pc:sldMk cId="2471740979" sldId="277"/>
            <ac:spMk id="2" creationId="{06844D76-DB82-EBB5-DF4A-557FA02D2D1A}"/>
          </ac:spMkLst>
        </pc:spChg>
        <pc:spChg chg="mod">
          <ac:chgData name="Zhi Li" userId="17f6e210-7ad4-4b6b-a933-4c374132b3fe" providerId="ADAL" clId="{7DF0B0AB-CC56-4442-9301-B5928ACB700E}" dt="2024-06-23T20:25:28.815" v="1972" actId="20577"/>
          <ac:spMkLst>
            <pc:docMk/>
            <pc:sldMk cId="2471740979" sldId="277"/>
            <ac:spMk id="3" creationId="{1BB7A732-40CD-E038-5237-35348A6C4C38}"/>
          </ac:spMkLst>
        </pc:spChg>
        <pc:spChg chg="add del mod">
          <ac:chgData name="Zhi Li" userId="17f6e210-7ad4-4b6b-a933-4c374132b3fe" providerId="ADAL" clId="{7DF0B0AB-CC56-4442-9301-B5928ACB700E}" dt="2024-06-22T21:04:49.853" v="556" actId="478"/>
          <ac:spMkLst>
            <pc:docMk/>
            <pc:sldMk cId="2471740979" sldId="277"/>
            <ac:spMk id="5" creationId="{D7AE32C9-7699-B245-5B00-F9936EACBED2}"/>
          </ac:spMkLst>
        </pc:spChg>
      </pc:sldChg>
      <pc:sldChg chg="delSp modSp new mod ord modNotesTx">
        <pc:chgData name="Zhi Li" userId="17f6e210-7ad4-4b6b-a933-4c374132b3fe" providerId="ADAL" clId="{7DF0B0AB-CC56-4442-9301-B5928ACB700E}" dt="2024-06-23T19:23:21.688" v="1327" actId="20578"/>
        <pc:sldMkLst>
          <pc:docMk/>
          <pc:sldMk cId="1923485915" sldId="278"/>
        </pc:sldMkLst>
        <pc:spChg chg="mod">
          <ac:chgData name="Zhi Li" userId="17f6e210-7ad4-4b6b-a933-4c374132b3fe" providerId="ADAL" clId="{7DF0B0AB-CC56-4442-9301-B5928ACB700E}" dt="2024-06-22T21:05:42.772" v="584" actId="20577"/>
          <ac:spMkLst>
            <pc:docMk/>
            <pc:sldMk cId="1923485915" sldId="278"/>
            <ac:spMk id="2" creationId="{D4FA8474-0C02-7A4D-1700-A517C944BCFB}"/>
          </ac:spMkLst>
        </pc:spChg>
        <pc:spChg chg="del">
          <ac:chgData name="Zhi Li" userId="17f6e210-7ad4-4b6b-a933-4c374132b3fe" providerId="ADAL" clId="{7DF0B0AB-CC56-4442-9301-B5928ACB700E}" dt="2024-06-22T21:05:45.756" v="585" actId="478"/>
          <ac:spMkLst>
            <pc:docMk/>
            <pc:sldMk cId="1923485915" sldId="278"/>
            <ac:spMk id="3" creationId="{963F5886-B235-BDE4-BE2B-8D9E5CF0DB27}"/>
          </ac:spMkLst>
        </pc:spChg>
      </pc:sldChg>
      <pc:sldChg chg="addSp delSp modSp new mod">
        <pc:chgData name="Zhi Li" userId="17f6e210-7ad4-4b6b-a933-4c374132b3fe" providerId="ADAL" clId="{7DF0B0AB-CC56-4442-9301-B5928ACB700E}" dt="2024-06-28T16:50:39.260" v="2427" actId="20577"/>
        <pc:sldMkLst>
          <pc:docMk/>
          <pc:sldMk cId="61043262" sldId="279"/>
        </pc:sldMkLst>
        <pc:spChg chg="mod">
          <ac:chgData name="Zhi Li" userId="17f6e210-7ad4-4b6b-a933-4c374132b3fe" providerId="ADAL" clId="{7DF0B0AB-CC56-4442-9301-B5928ACB700E}" dt="2024-06-23T18:47:17.529" v="1023" actId="20577"/>
          <ac:spMkLst>
            <pc:docMk/>
            <pc:sldMk cId="61043262" sldId="279"/>
            <ac:spMk id="2" creationId="{62119ED6-3E83-6E40-C314-05C0CA86D1C5}"/>
          </ac:spMkLst>
        </pc:spChg>
        <pc:spChg chg="del">
          <ac:chgData name="Zhi Li" userId="17f6e210-7ad4-4b6b-a933-4c374132b3fe" providerId="ADAL" clId="{7DF0B0AB-CC56-4442-9301-B5928ACB700E}" dt="2024-06-23T18:31:29.338" v="647" actId="478"/>
          <ac:spMkLst>
            <pc:docMk/>
            <pc:sldMk cId="61043262" sldId="279"/>
            <ac:spMk id="3" creationId="{BA202497-DDFE-D214-EC2A-EE0C912FB5EF}"/>
          </ac:spMkLst>
        </pc:spChg>
        <pc:spChg chg="add mod">
          <ac:chgData name="Zhi Li" userId="17f6e210-7ad4-4b6b-a933-4c374132b3fe" providerId="ADAL" clId="{7DF0B0AB-CC56-4442-9301-B5928ACB700E}" dt="2024-06-28T16:50:39.260" v="2427" actId="20577"/>
          <ac:spMkLst>
            <pc:docMk/>
            <pc:sldMk cId="61043262" sldId="279"/>
            <ac:spMk id="4" creationId="{BDC96326-01E4-C737-EA33-93B5E7B0450D}"/>
          </ac:spMkLst>
        </pc:spChg>
      </pc:sldChg>
      <pc:sldChg chg="new del">
        <pc:chgData name="Zhi Li" userId="17f6e210-7ad4-4b6b-a933-4c374132b3fe" providerId="ADAL" clId="{7DF0B0AB-CC56-4442-9301-B5928ACB700E}" dt="2024-06-22T21:09:09.258" v="587" actId="2696"/>
        <pc:sldMkLst>
          <pc:docMk/>
          <pc:sldMk cId="2894648608" sldId="279"/>
        </pc:sldMkLst>
      </pc:sldChg>
      <pc:sldChg chg="addSp delSp modSp new mod ord">
        <pc:chgData name="Zhi Li" userId="17f6e210-7ad4-4b6b-a933-4c374132b3fe" providerId="ADAL" clId="{7DF0B0AB-CC56-4442-9301-B5928ACB700E}" dt="2024-06-28T16:53:30.971" v="2445" actId="20577"/>
        <pc:sldMkLst>
          <pc:docMk/>
          <pc:sldMk cId="672491722" sldId="280"/>
        </pc:sldMkLst>
        <pc:spChg chg="mod">
          <ac:chgData name="Zhi Li" userId="17f6e210-7ad4-4b6b-a933-4c374132b3fe" providerId="ADAL" clId="{7DF0B0AB-CC56-4442-9301-B5928ACB700E}" dt="2024-06-23T18:47:31.387" v="1039" actId="20577"/>
          <ac:spMkLst>
            <pc:docMk/>
            <pc:sldMk cId="672491722" sldId="280"/>
            <ac:spMk id="2" creationId="{66718B36-39E1-2AAE-1048-B0EFF6A6188C}"/>
          </ac:spMkLst>
        </pc:spChg>
        <pc:spChg chg="del">
          <ac:chgData name="Zhi Li" userId="17f6e210-7ad4-4b6b-a933-4c374132b3fe" providerId="ADAL" clId="{7DF0B0AB-CC56-4442-9301-B5928ACB700E}" dt="2024-06-23T18:33:31.779" v="770" actId="478"/>
          <ac:spMkLst>
            <pc:docMk/>
            <pc:sldMk cId="672491722" sldId="280"/>
            <ac:spMk id="3" creationId="{802F6495-7D70-5E13-4ACF-69A385D0538F}"/>
          </ac:spMkLst>
        </pc:spChg>
        <pc:spChg chg="add mod">
          <ac:chgData name="Zhi Li" userId="17f6e210-7ad4-4b6b-a933-4c374132b3fe" providerId="ADAL" clId="{7DF0B0AB-CC56-4442-9301-B5928ACB700E}" dt="2024-06-28T16:53:30.971" v="2445" actId="20577"/>
          <ac:spMkLst>
            <pc:docMk/>
            <pc:sldMk cId="672491722" sldId="280"/>
            <ac:spMk id="4" creationId="{FD1DA73A-6C99-3372-7F90-3C32AFFB7CAD}"/>
          </ac:spMkLst>
        </pc:spChg>
      </pc:sldChg>
      <pc:sldChg chg="new del">
        <pc:chgData name="Zhi Li" userId="17f6e210-7ad4-4b6b-a933-4c374132b3fe" providerId="ADAL" clId="{7DF0B0AB-CC56-4442-9301-B5928ACB700E}" dt="2024-06-23T18:42:26.711" v="862" actId="2696"/>
        <pc:sldMkLst>
          <pc:docMk/>
          <pc:sldMk cId="969402768" sldId="281"/>
        </pc:sldMkLst>
      </pc:sldChg>
      <pc:sldChg chg="add">
        <pc:chgData name="Zhi Li" userId="17f6e210-7ad4-4b6b-a933-4c374132b3fe" providerId="ADAL" clId="{7DF0B0AB-CC56-4442-9301-B5928ACB700E}" dt="2024-06-23T18:42:42.733" v="864"/>
        <pc:sldMkLst>
          <pc:docMk/>
          <pc:sldMk cId="1707440417" sldId="281"/>
        </pc:sldMkLst>
      </pc:sldChg>
      <pc:sldChg chg="addSp delSp modSp new mod">
        <pc:chgData name="Zhi Li" userId="17f6e210-7ad4-4b6b-a933-4c374132b3fe" providerId="ADAL" clId="{7DF0B0AB-CC56-4442-9301-B5928ACB700E}" dt="2024-06-28T16:56:55.070" v="2462" actId="20577"/>
        <pc:sldMkLst>
          <pc:docMk/>
          <pc:sldMk cId="3374630806" sldId="282"/>
        </pc:sldMkLst>
        <pc:spChg chg="mod">
          <ac:chgData name="Zhi Li" userId="17f6e210-7ad4-4b6b-a933-4c374132b3fe" providerId="ADAL" clId="{7DF0B0AB-CC56-4442-9301-B5928ACB700E}" dt="2024-06-23T18:47:25.266" v="1031" actId="20577"/>
          <ac:spMkLst>
            <pc:docMk/>
            <pc:sldMk cId="3374630806" sldId="282"/>
            <ac:spMk id="2" creationId="{A014EB14-31A0-CAC2-87EB-6663AE1613D4}"/>
          </ac:spMkLst>
        </pc:spChg>
        <pc:spChg chg="del">
          <ac:chgData name="Zhi Li" userId="17f6e210-7ad4-4b6b-a933-4c374132b3fe" providerId="ADAL" clId="{7DF0B0AB-CC56-4442-9301-B5928ACB700E}" dt="2024-06-23T18:44:58.181" v="1013" actId="478"/>
          <ac:spMkLst>
            <pc:docMk/>
            <pc:sldMk cId="3374630806" sldId="282"/>
            <ac:spMk id="3" creationId="{682C7A39-4C44-93AA-31EA-AB5B855250DC}"/>
          </ac:spMkLst>
        </pc:spChg>
        <pc:spChg chg="add mod">
          <ac:chgData name="Zhi Li" userId="17f6e210-7ad4-4b6b-a933-4c374132b3fe" providerId="ADAL" clId="{7DF0B0AB-CC56-4442-9301-B5928ACB700E}" dt="2024-06-28T16:56:55.070" v="2462" actId="20577"/>
          <ac:spMkLst>
            <pc:docMk/>
            <pc:sldMk cId="3374630806" sldId="282"/>
            <ac:spMk id="4" creationId="{0638A972-8E7A-90FD-CF47-67FE07CE4098}"/>
          </ac:spMkLst>
        </pc:spChg>
      </pc:sldChg>
      <pc:sldChg chg="addSp delSp modSp new mod ord modAnim">
        <pc:chgData name="Zhi Li" userId="17f6e210-7ad4-4b6b-a933-4c374132b3fe" providerId="ADAL" clId="{7DF0B0AB-CC56-4442-9301-B5928ACB700E}" dt="2024-06-28T16:56:17.503" v="2446" actId="20578"/>
        <pc:sldMkLst>
          <pc:docMk/>
          <pc:sldMk cId="2963900436" sldId="283"/>
        </pc:sldMkLst>
        <pc:spChg chg="mod">
          <ac:chgData name="Zhi Li" userId="17f6e210-7ad4-4b6b-a933-4c374132b3fe" providerId="ADAL" clId="{7DF0B0AB-CC56-4442-9301-B5928ACB700E}" dt="2024-06-23T19:56:09.103" v="1386" actId="20577"/>
          <ac:spMkLst>
            <pc:docMk/>
            <pc:sldMk cId="2963900436" sldId="283"/>
            <ac:spMk id="2" creationId="{080D84DC-EAD9-A459-FB13-F9490BF19937}"/>
          </ac:spMkLst>
        </pc:spChg>
        <pc:spChg chg="del">
          <ac:chgData name="Zhi Li" userId="17f6e210-7ad4-4b6b-a933-4c374132b3fe" providerId="ADAL" clId="{7DF0B0AB-CC56-4442-9301-B5928ACB700E}" dt="2024-06-23T19:53:16.701" v="1359" actId="478"/>
          <ac:spMkLst>
            <pc:docMk/>
            <pc:sldMk cId="2963900436" sldId="283"/>
            <ac:spMk id="3" creationId="{F3E01FA7-BC42-5AC5-114B-D2706903DA31}"/>
          </ac:spMkLst>
        </pc:spChg>
        <pc:spChg chg="add mod">
          <ac:chgData name="Zhi Li" userId="17f6e210-7ad4-4b6b-a933-4c374132b3fe" providerId="ADAL" clId="{7DF0B0AB-CC56-4442-9301-B5928ACB700E}" dt="2024-06-23T19:56:48.736" v="1405" actId="1076"/>
          <ac:spMkLst>
            <pc:docMk/>
            <pc:sldMk cId="2963900436" sldId="283"/>
            <ac:spMk id="5" creationId="{E4CDE388-CD90-435D-CC90-C7C17AABB341}"/>
          </ac:spMkLst>
        </pc:spChg>
        <pc:picChg chg="add mod">
          <ac:chgData name="Zhi Li" userId="17f6e210-7ad4-4b6b-a933-4c374132b3fe" providerId="ADAL" clId="{7DF0B0AB-CC56-4442-9301-B5928ACB700E}" dt="2024-06-23T19:57:27.948" v="1413" actId="14100"/>
          <ac:picMkLst>
            <pc:docMk/>
            <pc:sldMk cId="2963900436" sldId="283"/>
            <ac:picMk id="4" creationId="{602D7936-7280-554C-1622-F029BB93CC98}"/>
          </ac:picMkLst>
        </pc:picChg>
        <pc:picChg chg="add mod">
          <ac:chgData name="Zhi Li" userId="17f6e210-7ad4-4b6b-a933-4c374132b3fe" providerId="ADAL" clId="{7DF0B0AB-CC56-4442-9301-B5928ACB700E}" dt="2024-06-23T20:00:37.037" v="1442" actId="1076"/>
          <ac:picMkLst>
            <pc:docMk/>
            <pc:sldMk cId="2963900436" sldId="283"/>
            <ac:picMk id="6" creationId="{8D4698A6-E030-B05D-328D-EFBC3A53A30D}"/>
          </ac:picMkLst>
        </pc:picChg>
      </pc:sldChg>
      <pc:sldChg chg="addSp delSp modSp new mod ord">
        <pc:chgData name="Zhi Li" userId="17f6e210-7ad4-4b6b-a933-4c374132b3fe" providerId="ADAL" clId="{7DF0B0AB-CC56-4442-9301-B5928ACB700E}" dt="2024-06-23T20:22:18.712" v="1881" actId="20578"/>
        <pc:sldMkLst>
          <pc:docMk/>
          <pc:sldMk cId="1747808919" sldId="284"/>
        </pc:sldMkLst>
        <pc:spChg chg="del mod">
          <ac:chgData name="Zhi Li" userId="17f6e210-7ad4-4b6b-a933-4c374132b3fe" providerId="ADAL" clId="{7DF0B0AB-CC56-4442-9301-B5928ACB700E}" dt="2024-06-23T19:58:12.244" v="1423" actId="478"/>
          <ac:spMkLst>
            <pc:docMk/>
            <pc:sldMk cId="1747808919" sldId="284"/>
            <ac:spMk id="2" creationId="{01075B11-4844-B824-9F90-769B1285A0C0}"/>
          </ac:spMkLst>
        </pc:spChg>
        <pc:spChg chg="del">
          <ac:chgData name="Zhi Li" userId="17f6e210-7ad4-4b6b-a933-4c374132b3fe" providerId="ADAL" clId="{7DF0B0AB-CC56-4442-9301-B5928ACB700E}" dt="2024-06-23T19:58:18.346" v="1431" actId="478"/>
          <ac:spMkLst>
            <pc:docMk/>
            <pc:sldMk cId="1747808919" sldId="284"/>
            <ac:spMk id="3" creationId="{B27B034C-8440-B4BA-2DB1-ACD3925DFEB8}"/>
          </ac:spMkLst>
        </pc:spChg>
        <pc:spChg chg="add mod">
          <ac:chgData name="Zhi Li" userId="17f6e210-7ad4-4b6b-a933-4c374132b3fe" providerId="ADAL" clId="{7DF0B0AB-CC56-4442-9301-B5928ACB700E}" dt="2024-06-23T19:58:03.924" v="1419"/>
          <ac:spMkLst>
            <pc:docMk/>
            <pc:sldMk cId="1747808919" sldId="284"/>
            <ac:spMk id="4" creationId="{BDA46786-58ED-DEA1-0BA1-657E70CA56F5}"/>
          </ac:spMkLst>
        </pc:spChg>
        <pc:spChg chg="add mod">
          <ac:chgData name="Zhi Li" userId="17f6e210-7ad4-4b6b-a933-4c374132b3fe" providerId="ADAL" clId="{7DF0B0AB-CC56-4442-9301-B5928ACB700E}" dt="2024-06-23T19:58:10.158" v="1422"/>
          <ac:spMkLst>
            <pc:docMk/>
            <pc:sldMk cId="1747808919" sldId="284"/>
            <ac:spMk id="5" creationId="{3CFA0760-7451-B52B-B960-002A036A2619}"/>
          </ac:spMkLst>
        </pc:spChg>
        <pc:spChg chg="add del mod">
          <ac:chgData name="Zhi Li" userId="17f6e210-7ad4-4b6b-a933-4c374132b3fe" providerId="ADAL" clId="{7DF0B0AB-CC56-4442-9301-B5928ACB700E}" dt="2024-06-23T19:58:14.087" v="1424" actId="478"/>
          <ac:spMkLst>
            <pc:docMk/>
            <pc:sldMk cId="1747808919" sldId="284"/>
            <ac:spMk id="7" creationId="{9EAEEAB5-AFB0-20F0-6C98-E7AF1BAE08C0}"/>
          </ac:spMkLst>
        </pc:spChg>
        <pc:spChg chg="add mod">
          <ac:chgData name="Zhi Li" userId="17f6e210-7ad4-4b6b-a933-4c374132b3fe" providerId="ADAL" clId="{7DF0B0AB-CC56-4442-9301-B5928ACB700E}" dt="2024-06-23T19:58:16.517" v="1430" actId="20577"/>
          <ac:spMkLst>
            <pc:docMk/>
            <pc:sldMk cId="1747808919" sldId="284"/>
            <ac:spMk id="8" creationId="{964A6BD8-B1BA-B31C-D583-F8715D857370}"/>
          </ac:spMkLst>
        </pc:spChg>
        <pc:graphicFrameChg chg="add mod modGraphic">
          <ac:chgData name="Zhi Li" userId="17f6e210-7ad4-4b6b-a933-4c374132b3fe" providerId="ADAL" clId="{7DF0B0AB-CC56-4442-9301-B5928ACB700E}" dt="2024-06-23T20:09:28.041" v="1836" actId="20577"/>
          <ac:graphicFrameMkLst>
            <pc:docMk/>
            <pc:sldMk cId="1747808919" sldId="284"/>
            <ac:graphicFrameMk id="9" creationId="{EB5EF199-E22C-4DD9-B7F2-C4AC5259A31C}"/>
          </ac:graphicFrameMkLst>
        </pc:graphicFrameChg>
      </pc:sldChg>
      <pc:sldChg chg="addSp delSp modSp new mod ord">
        <pc:chgData name="Zhi Li" userId="17f6e210-7ad4-4b6b-a933-4c374132b3fe" providerId="ADAL" clId="{7DF0B0AB-CC56-4442-9301-B5928ACB700E}" dt="2024-06-23T20:22:23.529" v="1882" actId="20578"/>
        <pc:sldMkLst>
          <pc:docMk/>
          <pc:sldMk cId="2986474024" sldId="285"/>
        </pc:sldMkLst>
        <pc:spChg chg="del">
          <ac:chgData name="Zhi Li" userId="17f6e210-7ad4-4b6b-a933-4c374132b3fe" providerId="ADAL" clId="{7DF0B0AB-CC56-4442-9301-B5928ACB700E}" dt="2024-06-23T20:09:52.648" v="1838" actId="478"/>
          <ac:spMkLst>
            <pc:docMk/>
            <pc:sldMk cId="2986474024" sldId="285"/>
            <ac:spMk id="2" creationId="{C820BD14-B9C0-2D64-3BA9-E1019E42D0D2}"/>
          </ac:spMkLst>
        </pc:spChg>
        <pc:spChg chg="del">
          <ac:chgData name="Zhi Li" userId="17f6e210-7ad4-4b6b-a933-4c374132b3fe" providerId="ADAL" clId="{7DF0B0AB-CC56-4442-9301-B5928ACB700E}" dt="2024-06-23T20:10:02.100" v="1853" actId="478"/>
          <ac:spMkLst>
            <pc:docMk/>
            <pc:sldMk cId="2986474024" sldId="285"/>
            <ac:spMk id="3" creationId="{3A607457-F7BF-61ED-5DD3-CCFCE659E2C9}"/>
          </ac:spMkLst>
        </pc:spChg>
        <pc:spChg chg="add del">
          <ac:chgData name="Zhi Li" userId="17f6e210-7ad4-4b6b-a933-4c374132b3fe" providerId="ADAL" clId="{7DF0B0AB-CC56-4442-9301-B5928ACB700E}" dt="2024-06-23T20:09:54.030" v="1840" actId="22"/>
          <ac:spMkLst>
            <pc:docMk/>
            <pc:sldMk cId="2986474024" sldId="285"/>
            <ac:spMk id="5" creationId="{9322B2BA-E941-4D19-DAB6-511FB8D00C73}"/>
          </ac:spMkLst>
        </pc:spChg>
        <pc:spChg chg="add mod">
          <ac:chgData name="Zhi Li" userId="17f6e210-7ad4-4b6b-a933-4c374132b3fe" providerId="ADAL" clId="{7DF0B0AB-CC56-4442-9301-B5928ACB700E}" dt="2024-06-23T20:10:00.711" v="1852" actId="20577"/>
          <ac:spMkLst>
            <pc:docMk/>
            <pc:sldMk cId="2986474024" sldId="285"/>
            <ac:spMk id="6" creationId="{5DAF20DB-900A-ACE1-6F7B-248BF15D51E8}"/>
          </ac:spMkLst>
        </pc:spChg>
        <pc:spChg chg="add mod">
          <ac:chgData name="Zhi Li" userId="17f6e210-7ad4-4b6b-a933-4c374132b3fe" providerId="ADAL" clId="{7DF0B0AB-CC56-4442-9301-B5928ACB700E}" dt="2024-06-23T20:11:51.602" v="1861" actId="1076"/>
          <ac:spMkLst>
            <pc:docMk/>
            <pc:sldMk cId="2986474024" sldId="285"/>
            <ac:spMk id="8" creationId="{CCB28CF4-289B-786B-BA36-5E325683DA5C}"/>
          </ac:spMkLst>
        </pc:spChg>
        <pc:picChg chg="add mod">
          <ac:chgData name="Zhi Li" userId="17f6e210-7ad4-4b6b-a933-4c374132b3fe" providerId="ADAL" clId="{7DF0B0AB-CC56-4442-9301-B5928ACB700E}" dt="2024-06-23T20:11:42.395" v="1859" actId="1076"/>
          <ac:picMkLst>
            <pc:docMk/>
            <pc:sldMk cId="2986474024" sldId="285"/>
            <ac:picMk id="7" creationId="{04011136-1A46-8A3A-7AF1-A681194EF5E0}"/>
          </ac:picMkLst>
        </pc:picChg>
      </pc:sldChg>
      <pc:sldChg chg="addSp delSp modSp new mod ord">
        <pc:chgData name="Zhi Li" userId="17f6e210-7ad4-4b6b-a933-4c374132b3fe" providerId="ADAL" clId="{7DF0B0AB-CC56-4442-9301-B5928ACB700E}" dt="2024-06-23T20:22:29.693" v="1883" actId="20578"/>
        <pc:sldMkLst>
          <pc:docMk/>
          <pc:sldMk cId="3284460350" sldId="286"/>
        </pc:sldMkLst>
        <pc:spChg chg="del">
          <ac:chgData name="Zhi Li" userId="17f6e210-7ad4-4b6b-a933-4c374132b3fe" providerId="ADAL" clId="{7DF0B0AB-CC56-4442-9301-B5928ACB700E}" dt="2024-06-23T20:12:38.945" v="1863" actId="478"/>
          <ac:spMkLst>
            <pc:docMk/>
            <pc:sldMk cId="3284460350" sldId="286"/>
            <ac:spMk id="2" creationId="{D5D063DF-461C-D1A8-693C-B50A72B7A14D}"/>
          </ac:spMkLst>
        </pc:spChg>
        <pc:spChg chg="del">
          <ac:chgData name="Zhi Li" userId="17f6e210-7ad4-4b6b-a933-4c374132b3fe" providerId="ADAL" clId="{7DF0B0AB-CC56-4442-9301-B5928ACB700E}" dt="2024-06-23T20:12:40.808" v="1864" actId="478"/>
          <ac:spMkLst>
            <pc:docMk/>
            <pc:sldMk cId="3284460350" sldId="286"/>
            <ac:spMk id="3" creationId="{E92D8C11-4D6F-C581-CE3B-D2D8FA8B3E3D}"/>
          </ac:spMkLst>
        </pc:spChg>
        <pc:spChg chg="add mod">
          <ac:chgData name="Zhi Li" userId="17f6e210-7ad4-4b6b-a933-4c374132b3fe" providerId="ADAL" clId="{7DF0B0AB-CC56-4442-9301-B5928ACB700E}" dt="2024-06-23T20:12:44.468" v="1875" actId="20577"/>
          <ac:spMkLst>
            <pc:docMk/>
            <pc:sldMk cId="3284460350" sldId="286"/>
            <ac:spMk id="4" creationId="{29EFB0D4-0C83-A514-FA4B-BBF8F239E883}"/>
          </ac:spMkLst>
        </pc:spChg>
        <pc:spChg chg="add mod">
          <ac:chgData name="Zhi Li" userId="17f6e210-7ad4-4b6b-a933-4c374132b3fe" providerId="ADAL" clId="{7DF0B0AB-CC56-4442-9301-B5928ACB700E}" dt="2024-06-23T20:13:11.358" v="1880"/>
          <ac:spMkLst>
            <pc:docMk/>
            <pc:sldMk cId="3284460350" sldId="286"/>
            <ac:spMk id="6" creationId="{487595A8-20B1-8226-BB89-35F2AE377916}"/>
          </ac:spMkLst>
        </pc:spChg>
        <pc:picChg chg="add mod">
          <ac:chgData name="Zhi Li" userId="17f6e210-7ad4-4b6b-a933-4c374132b3fe" providerId="ADAL" clId="{7DF0B0AB-CC56-4442-9301-B5928ACB700E}" dt="2024-06-23T20:13:07.167" v="1879" actId="1076"/>
          <ac:picMkLst>
            <pc:docMk/>
            <pc:sldMk cId="3284460350" sldId="286"/>
            <ac:picMk id="5" creationId="{5E54E736-34E3-6FD2-A46D-585458965CF5}"/>
          </ac:picMkLst>
        </pc:picChg>
      </pc:sldChg>
      <pc:sldChg chg="addSp delSp modSp new mod ord">
        <pc:chgData name="Zhi Li" userId="17f6e210-7ad4-4b6b-a933-4c374132b3fe" providerId="ADAL" clId="{7DF0B0AB-CC56-4442-9301-B5928ACB700E}" dt="2024-06-28T16:43:26.798" v="2402" actId="20577"/>
        <pc:sldMkLst>
          <pc:docMk/>
          <pc:sldMk cId="1170608297" sldId="287"/>
        </pc:sldMkLst>
        <pc:spChg chg="mod">
          <ac:chgData name="Zhi Li" userId="17f6e210-7ad4-4b6b-a933-4c374132b3fe" providerId="ADAL" clId="{7DF0B0AB-CC56-4442-9301-B5928ACB700E}" dt="2024-06-28T16:30:39.155" v="2079" actId="20577"/>
          <ac:spMkLst>
            <pc:docMk/>
            <pc:sldMk cId="1170608297" sldId="287"/>
            <ac:spMk id="2" creationId="{DF0607A6-9118-E42B-4AAC-5E19DAA5F2EC}"/>
          </ac:spMkLst>
        </pc:spChg>
        <pc:spChg chg="del">
          <ac:chgData name="Zhi Li" userId="17f6e210-7ad4-4b6b-a933-4c374132b3fe" providerId="ADAL" clId="{7DF0B0AB-CC56-4442-9301-B5928ACB700E}" dt="2024-06-28T16:22:57.741" v="1985" actId="478"/>
          <ac:spMkLst>
            <pc:docMk/>
            <pc:sldMk cId="1170608297" sldId="287"/>
            <ac:spMk id="3" creationId="{8D8A9BED-F6AD-D012-DF2A-23A45E33165E}"/>
          </ac:spMkLst>
        </pc:spChg>
        <pc:spChg chg="add mod">
          <ac:chgData name="Zhi Li" userId="17f6e210-7ad4-4b6b-a933-4c374132b3fe" providerId="ADAL" clId="{7DF0B0AB-CC56-4442-9301-B5928ACB700E}" dt="2024-06-28T16:39:47.207" v="2322" actId="1037"/>
          <ac:spMkLst>
            <pc:docMk/>
            <pc:sldMk cId="1170608297" sldId="287"/>
            <ac:spMk id="4" creationId="{6CE74713-E4C2-9005-957B-787592F41EA6}"/>
          </ac:spMkLst>
        </pc:spChg>
        <pc:spChg chg="add mod">
          <ac:chgData name="Zhi Li" userId="17f6e210-7ad4-4b6b-a933-4c374132b3fe" providerId="ADAL" clId="{7DF0B0AB-CC56-4442-9301-B5928ACB700E}" dt="2024-06-28T16:39:47.207" v="2322" actId="1037"/>
          <ac:spMkLst>
            <pc:docMk/>
            <pc:sldMk cId="1170608297" sldId="287"/>
            <ac:spMk id="5" creationId="{5D48CDF5-6E56-E5D1-C563-5F405CA64784}"/>
          </ac:spMkLst>
        </pc:spChg>
        <pc:spChg chg="add mod">
          <ac:chgData name="Zhi Li" userId="17f6e210-7ad4-4b6b-a933-4c374132b3fe" providerId="ADAL" clId="{7DF0B0AB-CC56-4442-9301-B5928ACB700E}" dt="2024-06-28T16:39:47.207" v="2322" actId="1037"/>
          <ac:spMkLst>
            <pc:docMk/>
            <pc:sldMk cId="1170608297" sldId="287"/>
            <ac:spMk id="6" creationId="{CCF23B53-9F56-9EB4-C73F-09DA8F204A09}"/>
          </ac:spMkLst>
        </pc:spChg>
        <pc:spChg chg="add mod">
          <ac:chgData name="Zhi Li" userId="17f6e210-7ad4-4b6b-a933-4c374132b3fe" providerId="ADAL" clId="{7DF0B0AB-CC56-4442-9301-B5928ACB700E}" dt="2024-06-28T16:39:47.207" v="2322" actId="1037"/>
          <ac:spMkLst>
            <pc:docMk/>
            <pc:sldMk cId="1170608297" sldId="287"/>
            <ac:spMk id="7" creationId="{99C84332-5F95-5A7E-3822-F9318C926DE4}"/>
          </ac:spMkLst>
        </pc:spChg>
        <pc:spChg chg="add mod">
          <ac:chgData name="Zhi Li" userId="17f6e210-7ad4-4b6b-a933-4c374132b3fe" providerId="ADAL" clId="{7DF0B0AB-CC56-4442-9301-B5928ACB700E}" dt="2024-06-28T16:41:50.468" v="2372" actId="1582"/>
          <ac:spMkLst>
            <pc:docMk/>
            <pc:sldMk cId="1170608297" sldId="287"/>
            <ac:spMk id="10" creationId="{4F976929-0117-A91A-902C-ED73920A60C4}"/>
          </ac:spMkLst>
        </pc:spChg>
        <pc:spChg chg="add mod">
          <ac:chgData name="Zhi Li" userId="17f6e210-7ad4-4b6b-a933-4c374132b3fe" providerId="ADAL" clId="{7DF0B0AB-CC56-4442-9301-B5928ACB700E}" dt="2024-06-28T16:39:47.207" v="2322" actId="1037"/>
          <ac:spMkLst>
            <pc:docMk/>
            <pc:sldMk cId="1170608297" sldId="287"/>
            <ac:spMk id="11" creationId="{E52484DF-7E7B-5037-0039-96BC762409AD}"/>
          </ac:spMkLst>
        </pc:spChg>
        <pc:spChg chg="add mod">
          <ac:chgData name="Zhi Li" userId="17f6e210-7ad4-4b6b-a933-4c374132b3fe" providerId="ADAL" clId="{7DF0B0AB-CC56-4442-9301-B5928ACB700E}" dt="2024-06-28T16:39:47.207" v="2322" actId="1037"/>
          <ac:spMkLst>
            <pc:docMk/>
            <pc:sldMk cId="1170608297" sldId="287"/>
            <ac:spMk id="12" creationId="{43CDB423-6C6B-BCC9-4ED5-13FFE88E9BFE}"/>
          </ac:spMkLst>
        </pc:spChg>
        <pc:spChg chg="add mod">
          <ac:chgData name="Zhi Li" userId="17f6e210-7ad4-4b6b-a933-4c374132b3fe" providerId="ADAL" clId="{7DF0B0AB-CC56-4442-9301-B5928ACB700E}" dt="2024-06-28T16:39:47.207" v="2322" actId="1037"/>
          <ac:spMkLst>
            <pc:docMk/>
            <pc:sldMk cId="1170608297" sldId="287"/>
            <ac:spMk id="13" creationId="{A6806F36-B66B-6895-FEBF-978F64C7CFC2}"/>
          </ac:spMkLst>
        </pc:spChg>
        <pc:spChg chg="add mod">
          <ac:chgData name="Zhi Li" userId="17f6e210-7ad4-4b6b-a933-4c374132b3fe" providerId="ADAL" clId="{7DF0B0AB-CC56-4442-9301-B5928ACB700E}" dt="2024-06-28T16:39:47.207" v="2322" actId="1037"/>
          <ac:spMkLst>
            <pc:docMk/>
            <pc:sldMk cId="1170608297" sldId="287"/>
            <ac:spMk id="14" creationId="{22BBD557-49A7-741E-CB7C-9631C079C01D}"/>
          </ac:spMkLst>
        </pc:spChg>
        <pc:spChg chg="add mod">
          <ac:chgData name="Zhi Li" userId="17f6e210-7ad4-4b6b-a933-4c374132b3fe" providerId="ADAL" clId="{7DF0B0AB-CC56-4442-9301-B5928ACB700E}" dt="2024-06-28T16:40:06.760" v="2333" actId="1076"/>
          <ac:spMkLst>
            <pc:docMk/>
            <pc:sldMk cId="1170608297" sldId="287"/>
            <ac:spMk id="15" creationId="{30F5E185-FDD7-4163-A723-0D50621187C1}"/>
          </ac:spMkLst>
        </pc:spChg>
        <pc:spChg chg="add mod">
          <ac:chgData name="Zhi Li" userId="17f6e210-7ad4-4b6b-a933-4c374132b3fe" providerId="ADAL" clId="{7DF0B0AB-CC56-4442-9301-B5928ACB700E}" dt="2024-06-28T16:43:26.798" v="2402" actId="20577"/>
          <ac:spMkLst>
            <pc:docMk/>
            <pc:sldMk cId="1170608297" sldId="287"/>
            <ac:spMk id="16" creationId="{59DE8089-A7C4-247F-96D4-EA85AB497144}"/>
          </ac:spMkLst>
        </pc:spChg>
        <pc:spChg chg="add del mod">
          <ac:chgData name="Zhi Li" userId="17f6e210-7ad4-4b6b-a933-4c374132b3fe" providerId="ADAL" clId="{7DF0B0AB-CC56-4442-9301-B5928ACB700E}" dt="2024-06-28T16:39:15.223" v="2290" actId="478"/>
          <ac:spMkLst>
            <pc:docMk/>
            <pc:sldMk cId="1170608297" sldId="287"/>
            <ac:spMk id="17" creationId="{70E0E6CD-700D-B786-4FAE-8541DF4722A8}"/>
          </ac:spMkLst>
        </pc:spChg>
        <pc:spChg chg="add mod">
          <ac:chgData name="Zhi Li" userId="17f6e210-7ad4-4b6b-a933-4c374132b3fe" providerId="ADAL" clId="{7DF0B0AB-CC56-4442-9301-B5928ACB700E}" dt="2024-06-28T16:42:09.983" v="2381" actId="1037"/>
          <ac:spMkLst>
            <pc:docMk/>
            <pc:sldMk cId="1170608297" sldId="287"/>
            <ac:spMk id="18" creationId="{824C2EB8-EC09-27E1-FAAA-2D568785B4EC}"/>
          </ac:spMkLst>
        </pc:spChg>
        <pc:spChg chg="add mod">
          <ac:chgData name="Zhi Li" userId="17f6e210-7ad4-4b6b-a933-4c374132b3fe" providerId="ADAL" clId="{7DF0B0AB-CC56-4442-9301-B5928ACB700E}" dt="2024-06-28T16:40:28.596" v="2358" actId="1076"/>
          <ac:spMkLst>
            <pc:docMk/>
            <pc:sldMk cId="1170608297" sldId="287"/>
            <ac:spMk id="19" creationId="{6A78C49C-B701-E87F-2C38-565071AB8516}"/>
          </ac:spMkLst>
        </pc:spChg>
        <pc:spChg chg="add mod">
          <ac:chgData name="Zhi Li" userId="17f6e210-7ad4-4b6b-a933-4c374132b3fe" providerId="ADAL" clId="{7DF0B0AB-CC56-4442-9301-B5928ACB700E}" dt="2024-06-28T16:42:21.716" v="2390" actId="1076"/>
          <ac:spMkLst>
            <pc:docMk/>
            <pc:sldMk cId="1170608297" sldId="287"/>
            <ac:spMk id="33" creationId="{443E6F35-F773-3C07-CF50-523F7B9BC5D3}"/>
          </ac:spMkLst>
        </pc:spChg>
        <pc:cxnChg chg="add del mod">
          <ac:chgData name="Zhi Li" userId="17f6e210-7ad4-4b6b-a933-4c374132b3fe" providerId="ADAL" clId="{7DF0B0AB-CC56-4442-9301-B5928ACB700E}" dt="2024-06-28T16:31:34.306" v="2108" actId="478"/>
          <ac:cxnSpMkLst>
            <pc:docMk/>
            <pc:sldMk cId="1170608297" sldId="287"/>
            <ac:cxnSpMk id="9" creationId="{9C6DA936-0F9D-2FA3-17A1-3C330D384533}"/>
          </ac:cxnSpMkLst>
        </pc:cxnChg>
        <pc:cxnChg chg="add mod">
          <ac:chgData name="Zhi Li" userId="17f6e210-7ad4-4b6b-a933-4c374132b3fe" providerId="ADAL" clId="{7DF0B0AB-CC56-4442-9301-B5928ACB700E}" dt="2024-06-28T16:41:16.097" v="2363" actId="1582"/>
          <ac:cxnSpMkLst>
            <pc:docMk/>
            <pc:sldMk cId="1170608297" sldId="287"/>
            <ac:cxnSpMk id="21" creationId="{AB9B0C79-850E-24B4-4056-3F70618FED5F}"/>
          </ac:cxnSpMkLst>
        </pc:cxnChg>
        <pc:cxnChg chg="add mod">
          <ac:chgData name="Zhi Li" userId="17f6e210-7ad4-4b6b-a933-4c374132b3fe" providerId="ADAL" clId="{7DF0B0AB-CC56-4442-9301-B5928ACB700E}" dt="2024-06-28T16:41:35.028" v="2367" actId="14100"/>
          <ac:cxnSpMkLst>
            <pc:docMk/>
            <pc:sldMk cId="1170608297" sldId="287"/>
            <ac:cxnSpMk id="24" creationId="{724177FB-BBE1-5D6A-966C-82EC2801A25E}"/>
          </ac:cxnSpMkLst>
        </pc:cxnChg>
        <pc:cxnChg chg="add mod">
          <ac:chgData name="Zhi Li" userId="17f6e210-7ad4-4b6b-a933-4c374132b3fe" providerId="ADAL" clId="{7DF0B0AB-CC56-4442-9301-B5928ACB700E}" dt="2024-06-28T16:41:38.389" v="2368" actId="14100"/>
          <ac:cxnSpMkLst>
            <pc:docMk/>
            <pc:sldMk cId="1170608297" sldId="287"/>
            <ac:cxnSpMk id="26" creationId="{E61536B9-2A30-F446-4691-A0CF03CFC518}"/>
          </ac:cxnSpMkLst>
        </pc:cxnChg>
        <pc:cxnChg chg="add mod">
          <ac:chgData name="Zhi Li" userId="17f6e210-7ad4-4b6b-a933-4c374132b3fe" providerId="ADAL" clId="{7DF0B0AB-CC56-4442-9301-B5928ACB700E}" dt="2024-06-28T16:41:43.191" v="2370" actId="1076"/>
          <ac:cxnSpMkLst>
            <pc:docMk/>
            <pc:sldMk cId="1170608297" sldId="287"/>
            <ac:cxnSpMk id="29" creationId="{46DBF767-61C8-4266-0C1F-8FF5BFC27916}"/>
          </ac:cxnSpMkLst>
        </pc:cxnChg>
        <pc:cxnChg chg="add mod">
          <ac:chgData name="Zhi Li" userId="17f6e210-7ad4-4b6b-a933-4c374132b3fe" providerId="ADAL" clId="{7DF0B0AB-CC56-4442-9301-B5928ACB700E}" dt="2024-06-28T16:42:32.035" v="2392" actId="1582"/>
          <ac:cxnSpMkLst>
            <pc:docMk/>
            <pc:sldMk cId="1170608297" sldId="287"/>
            <ac:cxnSpMk id="31" creationId="{3DF7461F-E3F6-3224-779F-8D45A5BF0955}"/>
          </ac:cxnSpMkLst>
        </pc:cxnChg>
        <pc:cxnChg chg="add mod">
          <ac:chgData name="Zhi Li" userId="17f6e210-7ad4-4b6b-a933-4c374132b3fe" providerId="ADAL" clId="{7DF0B0AB-CC56-4442-9301-B5928ACB700E}" dt="2024-06-28T16:42:32.035" v="2392" actId="1582"/>
          <ac:cxnSpMkLst>
            <pc:docMk/>
            <pc:sldMk cId="1170608297" sldId="287"/>
            <ac:cxnSpMk id="32" creationId="{CA8829E6-0982-C1A9-C27D-91236B34E4A4}"/>
          </ac:cxnSpMkLst>
        </pc:cxnChg>
        <pc:cxnChg chg="add mod">
          <ac:chgData name="Zhi Li" userId="17f6e210-7ad4-4b6b-a933-4c374132b3fe" providerId="ADAL" clId="{7DF0B0AB-CC56-4442-9301-B5928ACB700E}" dt="2024-06-28T16:42:52.067" v="2395" actId="1582"/>
          <ac:cxnSpMkLst>
            <pc:docMk/>
            <pc:sldMk cId="1170608297" sldId="287"/>
            <ac:cxnSpMk id="35" creationId="{D19BF85C-3B53-851F-E717-C660B42AF2B3}"/>
          </ac:cxnSpMkLst>
        </pc:cxnChg>
        <pc:cxnChg chg="add mod">
          <ac:chgData name="Zhi Li" userId="17f6e210-7ad4-4b6b-a933-4c374132b3fe" providerId="ADAL" clId="{7DF0B0AB-CC56-4442-9301-B5928ACB700E}" dt="2024-06-28T16:42:58.076" v="2397" actId="1076"/>
          <ac:cxnSpMkLst>
            <pc:docMk/>
            <pc:sldMk cId="1170608297" sldId="287"/>
            <ac:cxnSpMk id="36" creationId="{55F096B4-F64E-B454-29E2-210AE15E597F}"/>
          </ac:cxnSpMkLst>
        </pc:cxnChg>
        <pc:cxnChg chg="add mod">
          <ac:chgData name="Zhi Li" userId="17f6e210-7ad4-4b6b-a933-4c374132b3fe" providerId="ADAL" clId="{7DF0B0AB-CC56-4442-9301-B5928ACB700E}" dt="2024-06-28T16:43:06.789" v="2401" actId="14100"/>
          <ac:cxnSpMkLst>
            <pc:docMk/>
            <pc:sldMk cId="1170608297" sldId="287"/>
            <ac:cxnSpMk id="37" creationId="{490127DC-8F99-DDB8-D6D8-6F126CF75CB6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D044C-7F49-AE40-93E5-4C13D48AF447}" type="doc">
      <dgm:prSet loTypeId="urn:microsoft.com/office/officeart/2005/8/layout/arrow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D31937-95F3-594D-B027-E1140240BDA3}">
      <dgm:prSet phldrT="[Text]"/>
      <dgm:spPr/>
      <dgm:t>
        <a:bodyPr/>
        <a:lstStyle/>
        <a:p>
          <a:r>
            <a:rPr lang="en-US" dirty="0"/>
            <a:t>Too much water</a:t>
          </a:r>
        </a:p>
      </dgm:t>
    </dgm:pt>
    <dgm:pt modelId="{CB1135A8-D945-A74A-9CAC-E7E74B320EF8}" type="parTrans" cxnId="{8899110F-C145-D547-A62A-D12FF68D471B}">
      <dgm:prSet/>
      <dgm:spPr/>
      <dgm:t>
        <a:bodyPr/>
        <a:lstStyle/>
        <a:p>
          <a:endParaRPr lang="en-US"/>
        </a:p>
      </dgm:t>
    </dgm:pt>
    <dgm:pt modelId="{836AAABD-AC6E-6744-AA40-C6F26E939B6C}" type="sibTrans" cxnId="{8899110F-C145-D547-A62A-D12FF68D471B}">
      <dgm:prSet/>
      <dgm:spPr/>
      <dgm:t>
        <a:bodyPr/>
        <a:lstStyle/>
        <a:p>
          <a:endParaRPr lang="en-US"/>
        </a:p>
      </dgm:t>
    </dgm:pt>
    <dgm:pt modelId="{AF257B3B-131D-414B-AF4A-A01AFA41631B}">
      <dgm:prSet phldrT="[Text]"/>
      <dgm:spPr/>
      <dgm:t>
        <a:bodyPr/>
        <a:lstStyle/>
        <a:p>
          <a:r>
            <a:rPr lang="en-US" dirty="0"/>
            <a:t>Too little water</a:t>
          </a:r>
        </a:p>
      </dgm:t>
    </dgm:pt>
    <dgm:pt modelId="{CA445ADD-905A-6E40-BCDE-E0CAA3F849FB}" type="parTrans" cxnId="{96B2981E-DDD1-8341-B111-9EB30FD5D3F4}">
      <dgm:prSet/>
      <dgm:spPr/>
      <dgm:t>
        <a:bodyPr/>
        <a:lstStyle/>
        <a:p>
          <a:endParaRPr lang="en-US"/>
        </a:p>
      </dgm:t>
    </dgm:pt>
    <dgm:pt modelId="{C5874D07-3B2F-C44C-A2AE-77EFF48B00B0}" type="sibTrans" cxnId="{96B2981E-DDD1-8341-B111-9EB30FD5D3F4}">
      <dgm:prSet/>
      <dgm:spPr/>
      <dgm:t>
        <a:bodyPr/>
        <a:lstStyle/>
        <a:p>
          <a:endParaRPr lang="en-US"/>
        </a:p>
      </dgm:t>
    </dgm:pt>
    <dgm:pt modelId="{5790C803-6234-2348-8507-D49F88E9F5AC}" type="pres">
      <dgm:prSet presAssocID="{A7AD044C-7F49-AE40-93E5-4C13D48AF447}" presName="cycle" presStyleCnt="0">
        <dgm:presLayoutVars>
          <dgm:dir/>
          <dgm:resizeHandles val="exact"/>
        </dgm:presLayoutVars>
      </dgm:prSet>
      <dgm:spPr/>
    </dgm:pt>
    <dgm:pt modelId="{6A936099-FDC9-664D-8CA4-D48298EB06ED}" type="pres">
      <dgm:prSet presAssocID="{75D31937-95F3-594D-B027-E1140240BDA3}" presName="arrow" presStyleLbl="node1" presStyleIdx="0" presStyleCnt="2" custScaleY="100076">
        <dgm:presLayoutVars>
          <dgm:bulletEnabled val="1"/>
        </dgm:presLayoutVars>
      </dgm:prSet>
      <dgm:spPr/>
    </dgm:pt>
    <dgm:pt modelId="{C37B359B-045D-0147-8F52-A98A1D9C83EA}" type="pres">
      <dgm:prSet presAssocID="{AF257B3B-131D-414B-AF4A-A01AFA41631B}" presName="arrow" presStyleLbl="node1" presStyleIdx="1" presStyleCnt="2" custRadScaleRad="100252" custRadScaleInc="-1591">
        <dgm:presLayoutVars>
          <dgm:bulletEnabled val="1"/>
        </dgm:presLayoutVars>
      </dgm:prSet>
      <dgm:spPr/>
    </dgm:pt>
  </dgm:ptLst>
  <dgm:cxnLst>
    <dgm:cxn modelId="{8DABE00B-59BC-AD44-B440-373817EC6C2B}" type="presOf" srcId="{AF257B3B-131D-414B-AF4A-A01AFA41631B}" destId="{C37B359B-045D-0147-8F52-A98A1D9C83EA}" srcOrd="0" destOrd="0" presId="urn:microsoft.com/office/officeart/2005/8/layout/arrow1"/>
    <dgm:cxn modelId="{8899110F-C145-D547-A62A-D12FF68D471B}" srcId="{A7AD044C-7F49-AE40-93E5-4C13D48AF447}" destId="{75D31937-95F3-594D-B027-E1140240BDA3}" srcOrd="0" destOrd="0" parTransId="{CB1135A8-D945-A74A-9CAC-E7E74B320EF8}" sibTransId="{836AAABD-AC6E-6744-AA40-C6F26E939B6C}"/>
    <dgm:cxn modelId="{96B2981E-DDD1-8341-B111-9EB30FD5D3F4}" srcId="{A7AD044C-7F49-AE40-93E5-4C13D48AF447}" destId="{AF257B3B-131D-414B-AF4A-A01AFA41631B}" srcOrd="1" destOrd="0" parTransId="{CA445ADD-905A-6E40-BCDE-E0CAA3F849FB}" sibTransId="{C5874D07-3B2F-C44C-A2AE-77EFF48B00B0}"/>
    <dgm:cxn modelId="{5FCD4858-DE41-8846-AEA7-A51F84B900B6}" type="presOf" srcId="{A7AD044C-7F49-AE40-93E5-4C13D48AF447}" destId="{5790C803-6234-2348-8507-D49F88E9F5AC}" srcOrd="0" destOrd="0" presId="urn:microsoft.com/office/officeart/2005/8/layout/arrow1"/>
    <dgm:cxn modelId="{2B21CD86-E2A9-4349-941F-85B7F0654589}" type="presOf" srcId="{75D31937-95F3-594D-B027-E1140240BDA3}" destId="{6A936099-FDC9-664D-8CA4-D48298EB06ED}" srcOrd="0" destOrd="0" presId="urn:microsoft.com/office/officeart/2005/8/layout/arrow1"/>
    <dgm:cxn modelId="{5906E12F-7D0F-2D4C-9B6E-5B7B079F842E}" type="presParOf" srcId="{5790C803-6234-2348-8507-D49F88E9F5AC}" destId="{6A936099-FDC9-664D-8CA4-D48298EB06ED}" srcOrd="0" destOrd="0" presId="urn:microsoft.com/office/officeart/2005/8/layout/arrow1"/>
    <dgm:cxn modelId="{C06F1314-DB32-E54B-9951-E58517D46D66}" type="presParOf" srcId="{5790C803-6234-2348-8507-D49F88E9F5AC}" destId="{C37B359B-045D-0147-8F52-A98A1D9C83EA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36099-FDC9-664D-8CA4-D48298EB06ED}">
      <dsp:nvSpPr>
        <dsp:cNvPr id="0" name=""/>
        <dsp:cNvSpPr/>
      </dsp:nvSpPr>
      <dsp:spPr>
        <a:xfrm rot="16200000">
          <a:off x="3959" y="0"/>
          <a:ext cx="738834" cy="739396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Too much water</a:t>
          </a:r>
        </a:p>
      </dsp:txBody>
      <dsp:txXfrm rot="5400000">
        <a:off x="132975" y="184988"/>
        <a:ext cx="610100" cy="369417"/>
      </dsp:txXfrm>
    </dsp:sp>
    <dsp:sp modelId="{C37B359B-045D-0147-8F52-A98A1D9C83EA}">
      <dsp:nvSpPr>
        <dsp:cNvPr id="0" name=""/>
        <dsp:cNvSpPr/>
      </dsp:nvSpPr>
      <dsp:spPr>
        <a:xfrm rot="5400000">
          <a:off x="6258313" y="0"/>
          <a:ext cx="738834" cy="738834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-1514713"/>
            <a:satOff val="10727"/>
            <a:lumOff val="15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Too little water</a:t>
          </a:r>
        </a:p>
      </dsp:txBody>
      <dsp:txXfrm rot="-5400000">
        <a:off x="6258314" y="184709"/>
        <a:ext cx="609538" cy="369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EF505-84CF-A14D-8FA5-971A3DE27910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D44EC-6C4B-2842-A578-55630DA9E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1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Fluxes: precipitation, evaporation, surface flow, groundwater flow, water vapor transport</a:t>
            </a:r>
          </a:p>
          <a:p>
            <a:r>
              <a:rPr lang="en-US" dirty="0"/>
              <a:t>States: ocean, surface water, soil moisture, groundwater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D44EC-6C4B-2842-A578-55630DA9E8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7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D44EC-6C4B-2842-A578-55630DA9E8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9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Tradeoff between data resolution and space/time representativeness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D44EC-6C4B-2842-A578-55630DA9E8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D44EC-6C4B-2842-A578-55630DA9E8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4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D44EC-6C4B-2842-A578-55630DA9E8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4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table of precipitation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0D44EC-6C4B-2842-A578-55630DA9E8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1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1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1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8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7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5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7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0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6/28/24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3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604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2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epngimg.com/png/17922-satellite-png-hd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courses.lumenlearning.com/physics/chapter/24-4-energy-in-electromagnetic-wav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67265/raincloud-by-halatta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.gsfc.nasa.gov/datasets/GPM_3IMERGHHE_07/summary?keywords=IMER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mtarchive.geol.iastate.edu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BE97522C-FDCC-4B85-1D63-9A85CF39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865" b="7865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4FAF7-DC89-0D95-0575-0E682FFE8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/>
              <a:t>Remote Sensing in Observing Hydrologic Cycle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B84E0-D87D-CD6E-F483-6C0863A11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13197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Zhi Li, PhD</a:t>
            </a:r>
          </a:p>
          <a:p>
            <a:pPr>
              <a:spcAft>
                <a:spcPts val="600"/>
              </a:spcAft>
            </a:pPr>
            <a:r>
              <a:rPr lang="en-US" dirty="0"/>
              <a:t> Postdoc fellow at Stanford University</a:t>
            </a:r>
          </a:p>
          <a:p>
            <a:pPr>
              <a:spcAft>
                <a:spcPts val="600"/>
              </a:spcAft>
            </a:pPr>
            <a:r>
              <a:rPr lang="en-US" dirty="0"/>
              <a:t>the 2024 WATER Summer School</a:t>
            </a:r>
          </a:p>
        </p:txBody>
      </p:sp>
    </p:spTree>
    <p:extLst>
      <p:ext uri="{BB962C8B-B14F-4D97-AF65-F5344CB8AC3E}">
        <p14:creationId xmlns:p14="http://schemas.microsoft.com/office/powerpoint/2010/main" val="177777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8B36-39E1-2AAE-1048-B0EFF6A6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Which product(s) have you used in your research? (1 min)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1DA73A-6C99-3372-7F90-3C32AFFB7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a) Rain gauges</a:t>
            </a:r>
          </a:p>
          <a:p>
            <a:pPr marL="0" indent="0">
              <a:buNone/>
            </a:pPr>
            <a:r>
              <a:rPr lang="en-US" sz="2400" dirty="0"/>
              <a:t>b) Ground weather radar</a:t>
            </a:r>
          </a:p>
          <a:p>
            <a:pPr marL="0" indent="0">
              <a:buNone/>
            </a:pPr>
            <a:r>
              <a:rPr lang="en-US" sz="2400" dirty="0"/>
              <a:t>c) Satellite</a:t>
            </a:r>
          </a:p>
          <a:p>
            <a:pPr marL="0" indent="0">
              <a:buNone/>
            </a:pPr>
            <a:r>
              <a:rPr lang="en-US" sz="2400" dirty="0"/>
              <a:t>d) Others</a:t>
            </a:r>
          </a:p>
        </p:txBody>
      </p:sp>
    </p:spTree>
    <p:extLst>
      <p:ext uri="{BB962C8B-B14F-4D97-AF65-F5344CB8AC3E}">
        <p14:creationId xmlns:p14="http://schemas.microsoft.com/office/powerpoint/2010/main" val="67249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C5B9-FFA8-90CA-4181-F98E25A7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sensors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D12BE-9005-BAE4-2FAF-8CDE6AB2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13" y="2079524"/>
            <a:ext cx="10001148" cy="3688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D19CA4-ED7F-5AD2-1342-6023EAF604A0}"/>
              </a:ext>
            </a:extLst>
          </p:cNvPr>
          <p:cNvSpPr/>
          <p:nvPr/>
        </p:nvSpPr>
        <p:spPr>
          <a:xfrm>
            <a:off x="3991897" y="2625213"/>
            <a:ext cx="737419" cy="156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2558A-F467-413D-3F8E-9E809CE2CE28}"/>
              </a:ext>
            </a:extLst>
          </p:cNvPr>
          <p:cNvSpPr/>
          <p:nvPr/>
        </p:nvSpPr>
        <p:spPr>
          <a:xfrm>
            <a:off x="4901381" y="2944761"/>
            <a:ext cx="2030361" cy="1563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DE95CE-53CC-341C-D77D-235A78CE26B8}"/>
              </a:ext>
            </a:extLst>
          </p:cNvPr>
          <p:cNvSpPr/>
          <p:nvPr/>
        </p:nvSpPr>
        <p:spPr>
          <a:xfrm>
            <a:off x="8203432" y="3333135"/>
            <a:ext cx="1540336" cy="195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1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2D4BC-F5F1-4352-C48F-DBC533FD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 gauges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EE940-89D4-C289-8DF7-BA49E6C86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13" y="1590992"/>
            <a:ext cx="8998974" cy="4802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A23C53-D86B-0100-D372-F99995B22671}"/>
              </a:ext>
            </a:extLst>
          </p:cNvPr>
          <p:cNvSpPr/>
          <p:nvPr/>
        </p:nvSpPr>
        <p:spPr>
          <a:xfrm>
            <a:off x="2261419" y="1590992"/>
            <a:ext cx="2546555" cy="503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8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84DC-EAD9-A459-FB13-F9490BF1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2" y="429943"/>
            <a:ext cx="10058400" cy="1371600"/>
          </a:xfrm>
        </p:spPr>
        <p:txBody>
          <a:bodyPr/>
          <a:lstStyle/>
          <a:p>
            <a:r>
              <a:rPr lang="en-US" dirty="0"/>
              <a:t>Popular and available precipitation products (Gauges)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2D7936-7280-554C-1622-F029BB93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5" y="1801543"/>
            <a:ext cx="11109581" cy="3642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DE388-CD90-435D-CC90-C7C17AABB341}"/>
              </a:ext>
            </a:extLst>
          </p:cNvPr>
          <p:cNvSpPr txBox="1"/>
          <p:nvPr/>
        </p:nvSpPr>
        <p:spPr>
          <a:xfrm>
            <a:off x="9856381" y="5880756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 et al.,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698A6-E030-B05D-328D-EFBC3A53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29" y="3044647"/>
            <a:ext cx="7671452" cy="32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761860-2212-9D81-9849-0C7BCE52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48" y="1328394"/>
            <a:ext cx="9473381" cy="50669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F9E213-C7D0-FBB1-2FBF-6B1149CAF778}"/>
              </a:ext>
            </a:extLst>
          </p:cNvPr>
          <p:cNvSpPr/>
          <p:nvPr/>
        </p:nvSpPr>
        <p:spPr>
          <a:xfrm>
            <a:off x="1484671" y="1328394"/>
            <a:ext cx="2546555" cy="503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913B1-A585-734D-3957-A81E6DDC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207385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64A6BD8-B1BA-B31C-D583-F8715D85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2" y="429943"/>
            <a:ext cx="10058400" cy="1371600"/>
          </a:xfrm>
        </p:spPr>
        <p:txBody>
          <a:bodyPr/>
          <a:lstStyle/>
          <a:p>
            <a:r>
              <a:rPr lang="en-US" dirty="0"/>
              <a:t>Popular and available precipitation products (radar)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5EF199-E22C-4DD9-B7F2-C4AC5259A3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526080"/>
              </p:ext>
            </p:extLst>
          </p:nvPr>
        </p:nvGraphicFramePr>
        <p:xfrm>
          <a:off x="492641" y="2527199"/>
          <a:ext cx="11118114" cy="373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8302">
                  <a:extLst>
                    <a:ext uri="{9D8B030D-6E8A-4147-A177-3AD203B41FA5}">
                      <a16:colId xmlns:a16="http://schemas.microsoft.com/office/drawing/2014/main" val="4024184585"/>
                    </a:ext>
                  </a:extLst>
                </a:gridCol>
                <a:gridCol w="1588302">
                  <a:extLst>
                    <a:ext uri="{9D8B030D-6E8A-4147-A177-3AD203B41FA5}">
                      <a16:colId xmlns:a16="http://schemas.microsoft.com/office/drawing/2014/main" val="3965519608"/>
                    </a:ext>
                  </a:extLst>
                </a:gridCol>
                <a:gridCol w="1588302">
                  <a:extLst>
                    <a:ext uri="{9D8B030D-6E8A-4147-A177-3AD203B41FA5}">
                      <a16:colId xmlns:a16="http://schemas.microsoft.com/office/drawing/2014/main" val="1783154289"/>
                    </a:ext>
                  </a:extLst>
                </a:gridCol>
                <a:gridCol w="1588302">
                  <a:extLst>
                    <a:ext uri="{9D8B030D-6E8A-4147-A177-3AD203B41FA5}">
                      <a16:colId xmlns:a16="http://schemas.microsoft.com/office/drawing/2014/main" val="1822714922"/>
                    </a:ext>
                  </a:extLst>
                </a:gridCol>
                <a:gridCol w="1588302">
                  <a:extLst>
                    <a:ext uri="{9D8B030D-6E8A-4147-A177-3AD203B41FA5}">
                      <a16:colId xmlns:a16="http://schemas.microsoft.com/office/drawing/2014/main" val="672280350"/>
                    </a:ext>
                  </a:extLst>
                </a:gridCol>
                <a:gridCol w="1588302">
                  <a:extLst>
                    <a:ext uri="{9D8B030D-6E8A-4147-A177-3AD203B41FA5}">
                      <a16:colId xmlns:a16="http://schemas.microsoft.com/office/drawing/2014/main" val="2084841273"/>
                    </a:ext>
                  </a:extLst>
                </a:gridCol>
                <a:gridCol w="1588302">
                  <a:extLst>
                    <a:ext uri="{9D8B030D-6E8A-4147-A177-3AD203B41FA5}">
                      <a16:colId xmlns:a16="http://schemas.microsoft.com/office/drawing/2014/main" val="1139689674"/>
                    </a:ext>
                  </a:extLst>
                </a:gridCol>
              </a:tblGrid>
              <a:tr h="123782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564707"/>
                  </a:ext>
                </a:extLst>
              </a:tr>
              <a:tr h="717150">
                <a:tc>
                  <a:txBody>
                    <a:bodyPr/>
                    <a:lstStyle/>
                    <a:p>
                      <a:r>
                        <a:rPr lang="en-US" sz="1600" dirty="0"/>
                        <a:t>MRMS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min / 1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2001 - 2011</a:t>
                      </a:r>
                    </a:p>
                    <a:p>
                      <a:r>
                        <a:rPr lang="en-US" sz="1600" dirty="0"/>
                        <a:t>2014 - 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NSSL/NOAA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Zhang et al. (2016)</a:t>
                      </a:r>
                    </a:p>
                    <a:p>
                      <a:r>
                        <a:rPr lang="en-US" sz="1600" dirty="0"/>
                        <a:t>Zhang &amp; Gourley (2018)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798429"/>
                  </a:ext>
                </a:extLst>
              </a:tr>
              <a:tr h="717150">
                <a:tc>
                  <a:txBody>
                    <a:bodyPr/>
                    <a:lstStyle/>
                    <a:p>
                      <a:r>
                        <a:rPr lang="en-US" sz="1600" dirty="0"/>
                        <a:t>Stage 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hour / 6 hour / 24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2001 - 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EOL/NCAR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Du, (2011)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625362"/>
                  </a:ext>
                </a:extLst>
              </a:tr>
              <a:tr h="71715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NEXRAD 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 (individual radar site)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Mid 1990s - 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NCEP/NOAA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Krajewski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 (2011)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479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80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115532-AE59-47BF-A667-77247A33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58" y="994925"/>
            <a:ext cx="8605683" cy="5390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113DD-3B10-80C3-BB3B-7D19003D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DCE300-CFFE-C94A-C376-18E2CF963BFB}"/>
              </a:ext>
            </a:extLst>
          </p:cNvPr>
          <p:cNvSpPr/>
          <p:nvPr/>
        </p:nvSpPr>
        <p:spPr>
          <a:xfrm>
            <a:off x="1793158" y="1762554"/>
            <a:ext cx="4302842" cy="503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35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DAF20DB-900A-ACE1-6F7B-248BF15D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2" y="429943"/>
            <a:ext cx="10058400" cy="1371600"/>
          </a:xfrm>
        </p:spPr>
        <p:txBody>
          <a:bodyPr/>
          <a:lstStyle/>
          <a:p>
            <a:r>
              <a:rPr lang="en-US" dirty="0"/>
              <a:t>Popular and available precipitation products (satellite)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11136-1A46-8A3A-7AF1-A681194EF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34627" y="-647036"/>
            <a:ext cx="4657966" cy="955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28CF4-289B-786B-BA36-5E325683DA5C}"/>
              </a:ext>
            </a:extLst>
          </p:cNvPr>
          <p:cNvSpPr txBox="1"/>
          <p:nvPr/>
        </p:nvSpPr>
        <p:spPr>
          <a:xfrm>
            <a:off x="10228520" y="6488668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 et al., 2018</a:t>
            </a:r>
          </a:p>
        </p:txBody>
      </p:sp>
    </p:spTree>
    <p:extLst>
      <p:ext uri="{BB962C8B-B14F-4D97-AF65-F5344CB8AC3E}">
        <p14:creationId xmlns:p14="http://schemas.microsoft.com/office/powerpoint/2010/main" val="298647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EFB0D4-0C83-A514-FA4B-BBF8F239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42" y="429943"/>
            <a:ext cx="10058400" cy="1371600"/>
          </a:xfrm>
        </p:spPr>
        <p:txBody>
          <a:bodyPr/>
          <a:lstStyle/>
          <a:p>
            <a:r>
              <a:rPr lang="en-US" dirty="0"/>
              <a:t>Popular and available precipitation products (reanalysis)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4E736-34E3-6FD2-A46D-58545896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6" y="1968410"/>
            <a:ext cx="10573507" cy="3858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595A8-20B1-8226-BB89-35F2AE377916}"/>
              </a:ext>
            </a:extLst>
          </p:cNvPr>
          <p:cNvSpPr txBox="1"/>
          <p:nvPr/>
        </p:nvSpPr>
        <p:spPr>
          <a:xfrm>
            <a:off x="10228520" y="6488668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 et al., 2018</a:t>
            </a:r>
          </a:p>
        </p:txBody>
      </p:sp>
    </p:spTree>
    <p:extLst>
      <p:ext uri="{BB962C8B-B14F-4D97-AF65-F5344CB8AC3E}">
        <p14:creationId xmlns:p14="http://schemas.microsoft.com/office/powerpoint/2010/main" val="328446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24FC-4786-BB1C-0953-72838CAC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2" y="356347"/>
            <a:ext cx="10504998" cy="1371600"/>
          </a:xfrm>
        </p:spPr>
        <p:txBody>
          <a:bodyPr/>
          <a:lstStyle/>
          <a:p>
            <a:r>
              <a:rPr lang="en-US" dirty="0"/>
              <a:t>They are </a:t>
            </a:r>
            <a:r>
              <a:rPr lang="en-US" b="1" dirty="0"/>
              <a:t>NOT</a:t>
            </a:r>
            <a:r>
              <a:rPr lang="en-US" dirty="0"/>
              <a:t> as accurate as you thought</a:t>
            </a:r>
          </a:p>
        </p:txBody>
      </p:sp>
      <p:pic>
        <p:nvPicPr>
          <p:cNvPr id="3074" name="Picture 2" descr="Precipitation Estimates, Part 1: Measurement: Print Version">
            <a:extLst>
              <a:ext uri="{FF2B5EF4-FFF2-40B4-BE49-F238E27FC236}">
                <a16:creationId xmlns:a16="http://schemas.microsoft.com/office/drawing/2014/main" id="{D814E40D-485E-437D-9DBC-8CD10E377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2" y="2925442"/>
            <a:ext cx="4280501" cy="295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841EB3-3464-4086-67C7-9B8A877E694D}"/>
              </a:ext>
            </a:extLst>
          </p:cNvPr>
          <p:cNvSpPr txBox="1"/>
          <p:nvPr/>
        </p:nvSpPr>
        <p:spPr>
          <a:xfrm>
            <a:off x="365760" y="2488758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Wind-induced loss of rain can reach up to 50%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26CE0-83A3-57AB-B0FF-B4CFAFBD6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30617" y="3113531"/>
            <a:ext cx="2041174" cy="2816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2ABC9-4317-EAA6-4ED6-EBE3EBC71A16}"/>
              </a:ext>
            </a:extLst>
          </p:cNvPr>
          <p:cNvSpPr txBox="1"/>
          <p:nvPr/>
        </p:nvSpPr>
        <p:spPr>
          <a:xfrm>
            <a:off x="5574597" y="2190201"/>
            <a:ext cx="298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Z-R relation and difficulty identifying hydrometeors</a:t>
            </a:r>
          </a:p>
          <a:p>
            <a:r>
              <a:rPr lang="en-US" dirty="0"/>
              <a:t>Beam blockage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41FC2-C5AA-D6C1-0A94-38B3C390C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25973" y="3334448"/>
            <a:ext cx="3177749" cy="254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A6FC20-96AC-89E0-D131-08179D5D8E15}"/>
              </a:ext>
            </a:extLst>
          </p:cNvPr>
          <p:cNvSpPr txBox="1"/>
          <p:nvPr/>
        </p:nvSpPr>
        <p:spPr>
          <a:xfrm>
            <a:off x="9043283" y="2350258"/>
            <a:ext cx="2711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Indirect and infrequent estimates</a:t>
            </a:r>
          </a:p>
        </p:txBody>
      </p:sp>
    </p:spTree>
    <p:extLst>
      <p:ext uri="{BB962C8B-B14F-4D97-AF65-F5344CB8AC3E}">
        <p14:creationId xmlns:p14="http://schemas.microsoft.com/office/powerpoint/2010/main" val="179423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D635-5AC8-DD23-0B9E-6D5340E0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README</a:t>
            </a:r>
          </a:p>
        </p:txBody>
      </p:sp>
      <p:pic>
        <p:nvPicPr>
          <p:cNvPr id="5" name="Picture 4" descr="A diagram of a project&#10;&#10;Description automatically generated">
            <a:extLst>
              <a:ext uri="{FF2B5EF4-FFF2-40B4-BE49-F238E27FC236}">
                <a16:creationId xmlns:a16="http://schemas.microsoft.com/office/drawing/2014/main" id="{F0213B09-302E-5EDB-B6BB-D115D9081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"/>
          <a:stretch/>
        </p:blipFill>
        <p:spPr>
          <a:xfrm>
            <a:off x="1066801" y="1667817"/>
            <a:ext cx="9640330" cy="46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4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2FED-F00E-70A8-F346-B34CC486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worse, when you propagate bias into hydrologic simulation …</a:t>
            </a:r>
          </a:p>
        </p:txBody>
      </p:sp>
      <p:sp>
        <p:nvSpPr>
          <p:cNvPr id="4" name="Triangle 5">
            <a:extLst>
              <a:ext uri="{FF2B5EF4-FFF2-40B4-BE49-F238E27FC236}">
                <a16:creationId xmlns:a16="http://schemas.microsoft.com/office/drawing/2014/main" id="{14CAA7EF-2018-965E-25F6-9E636415D808}"/>
              </a:ext>
            </a:extLst>
          </p:cNvPr>
          <p:cNvSpPr/>
          <p:nvPr/>
        </p:nvSpPr>
        <p:spPr>
          <a:xfrm rot="7108137">
            <a:off x="2584638" y="2391059"/>
            <a:ext cx="1515582" cy="4151600"/>
          </a:xfrm>
          <a:custGeom>
            <a:avLst/>
            <a:gdLst>
              <a:gd name="connsiteX0" fmla="*/ 0 w 536713"/>
              <a:gd name="connsiteY0" fmla="*/ 3548269 h 3548269"/>
              <a:gd name="connsiteX1" fmla="*/ 268357 w 536713"/>
              <a:gd name="connsiteY1" fmla="*/ 0 h 3548269"/>
              <a:gd name="connsiteX2" fmla="*/ 536713 w 536713"/>
              <a:gd name="connsiteY2" fmla="*/ 3548269 h 3548269"/>
              <a:gd name="connsiteX3" fmla="*/ 0 w 536713"/>
              <a:gd name="connsiteY3" fmla="*/ 3548269 h 3548269"/>
              <a:gd name="connsiteX0" fmla="*/ 398963 w 935676"/>
              <a:gd name="connsiteY0" fmla="*/ 3548269 h 3548269"/>
              <a:gd name="connsiteX1" fmla="*/ 1398 w 935676"/>
              <a:gd name="connsiteY1" fmla="*/ 2623930 h 3548269"/>
              <a:gd name="connsiteX2" fmla="*/ 667320 w 935676"/>
              <a:gd name="connsiteY2" fmla="*/ 0 h 3548269"/>
              <a:gd name="connsiteX3" fmla="*/ 935676 w 935676"/>
              <a:gd name="connsiteY3" fmla="*/ 3548269 h 3548269"/>
              <a:gd name="connsiteX4" fmla="*/ 398963 w 935676"/>
              <a:gd name="connsiteY4" fmla="*/ 3548269 h 3548269"/>
              <a:gd name="connsiteX0" fmla="*/ 398963 w 1293485"/>
              <a:gd name="connsiteY0" fmla="*/ 3548269 h 3548269"/>
              <a:gd name="connsiteX1" fmla="*/ 1398 w 1293485"/>
              <a:gd name="connsiteY1" fmla="*/ 2623930 h 3548269"/>
              <a:gd name="connsiteX2" fmla="*/ 667320 w 1293485"/>
              <a:gd name="connsiteY2" fmla="*/ 0 h 3548269"/>
              <a:gd name="connsiteX3" fmla="*/ 1293485 w 1293485"/>
              <a:gd name="connsiteY3" fmla="*/ 2703443 h 3548269"/>
              <a:gd name="connsiteX4" fmla="*/ 935676 w 1293485"/>
              <a:gd name="connsiteY4" fmla="*/ 3548269 h 3548269"/>
              <a:gd name="connsiteX5" fmla="*/ 398963 w 1293485"/>
              <a:gd name="connsiteY5" fmla="*/ 3548269 h 3548269"/>
              <a:gd name="connsiteX0" fmla="*/ 398963 w 1293485"/>
              <a:gd name="connsiteY0" fmla="*/ 3548269 h 3548269"/>
              <a:gd name="connsiteX1" fmla="*/ 1398 w 1293485"/>
              <a:gd name="connsiteY1" fmla="*/ 2623930 h 3548269"/>
              <a:gd name="connsiteX2" fmla="*/ 220059 w 1293485"/>
              <a:gd name="connsiteY2" fmla="*/ 1083365 h 3548269"/>
              <a:gd name="connsiteX3" fmla="*/ 667320 w 1293485"/>
              <a:gd name="connsiteY3" fmla="*/ 0 h 3548269"/>
              <a:gd name="connsiteX4" fmla="*/ 1293485 w 1293485"/>
              <a:gd name="connsiteY4" fmla="*/ 2703443 h 3548269"/>
              <a:gd name="connsiteX5" fmla="*/ 935676 w 1293485"/>
              <a:gd name="connsiteY5" fmla="*/ 3548269 h 3548269"/>
              <a:gd name="connsiteX6" fmla="*/ 398963 w 1293485"/>
              <a:gd name="connsiteY6" fmla="*/ 3548269 h 3548269"/>
              <a:gd name="connsiteX0" fmla="*/ 398963 w 1294494"/>
              <a:gd name="connsiteY0" fmla="*/ 3548269 h 3548269"/>
              <a:gd name="connsiteX1" fmla="*/ 1398 w 1294494"/>
              <a:gd name="connsiteY1" fmla="*/ 2623930 h 3548269"/>
              <a:gd name="connsiteX2" fmla="*/ 220059 w 1294494"/>
              <a:gd name="connsiteY2" fmla="*/ 1083365 h 3548269"/>
              <a:gd name="connsiteX3" fmla="*/ 667320 w 1294494"/>
              <a:gd name="connsiteY3" fmla="*/ 0 h 3548269"/>
              <a:gd name="connsiteX4" fmla="*/ 1184154 w 1294494"/>
              <a:gd name="connsiteY4" fmla="*/ 1262270 h 3548269"/>
              <a:gd name="connsiteX5" fmla="*/ 1293485 w 1294494"/>
              <a:gd name="connsiteY5" fmla="*/ 2703443 h 3548269"/>
              <a:gd name="connsiteX6" fmla="*/ 935676 w 1294494"/>
              <a:gd name="connsiteY6" fmla="*/ 3548269 h 3548269"/>
              <a:gd name="connsiteX7" fmla="*/ 398963 w 1294494"/>
              <a:gd name="connsiteY7" fmla="*/ 3548269 h 3548269"/>
              <a:gd name="connsiteX0" fmla="*/ 420035 w 1315566"/>
              <a:gd name="connsiteY0" fmla="*/ 3548269 h 3548269"/>
              <a:gd name="connsiteX1" fmla="*/ 22470 w 1315566"/>
              <a:gd name="connsiteY1" fmla="*/ 2623930 h 3548269"/>
              <a:gd name="connsiteX2" fmla="*/ 52286 w 1315566"/>
              <a:gd name="connsiteY2" fmla="*/ 1848678 h 3548269"/>
              <a:gd name="connsiteX3" fmla="*/ 241131 w 1315566"/>
              <a:gd name="connsiteY3" fmla="*/ 1083365 h 3548269"/>
              <a:gd name="connsiteX4" fmla="*/ 688392 w 1315566"/>
              <a:gd name="connsiteY4" fmla="*/ 0 h 3548269"/>
              <a:gd name="connsiteX5" fmla="*/ 1205226 w 1315566"/>
              <a:gd name="connsiteY5" fmla="*/ 1262270 h 3548269"/>
              <a:gd name="connsiteX6" fmla="*/ 1314557 w 1315566"/>
              <a:gd name="connsiteY6" fmla="*/ 2703443 h 3548269"/>
              <a:gd name="connsiteX7" fmla="*/ 956748 w 1315566"/>
              <a:gd name="connsiteY7" fmla="*/ 3548269 h 3548269"/>
              <a:gd name="connsiteX8" fmla="*/ 420035 w 1315566"/>
              <a:gd name="connsiteY8" fmla="*/ 3548269 h 3548269"/>
              <a:gd name="connsiteX0" fmla="*/ 420035 w 1315566"/>
              <a:gd name="connsiteY0" fmla="*/ 3548269 h 3548269"/>
              <a:gd name="connsiteX1" fmla="*/ 22470 w 1315566"/>
              <a:gd name="connsiteY1" fmla="*/ 2623930 h 3548269"/>
              <a:gd name="connsiteX2" fmla="*/ 52286 w 1315566"/>
              <a:gd name="connsiteY2" fmla="*/ 1848678 h 3548269"/>
              <a:gd name="connsiteX3" fmla="*/ 241131 w 1315566"/>
              <a:gd name="connsiteY3" fmla="*/ 1083365 h 3548269"/>
              <a:gd name="connsiteX4" fmla="*/ 370338 w 1315566"/>
              <a:gd name="connsiteY4" fmla="*/ 457200 h 3548269"/>
              <a:gd name="connsiteX5" fmla="*/ 688392 w 1315566"/>
              <a:gd name="connsiteY5" fmla="*/ 0 h 3548269"/>
              <a:gd name="connsiteX6" fmla="*/ 1205226 w 1315566"/>
              <a:gd name="connsiteY6" fmla="*/ 1262270 h 3548269"/>
              <a:gd name="connsiteX7" fmla="*/ 1314557 w 1315566"/>
              <a:gd name="connsiteY7" fmla="*/ 2703443 h 3548269"/>
              <a:gd name="connsiteX8" fmla="*/ 956748 w 1315566"/>
              <a:gd name="connsiteY8" fmla="*/ 3548269 h 3548269"/>
              <a:gd name="connsiteX9" fmla="*/ 420035 w 1315566"/>
              <a:gd name="connsiteY9" fmla="*/ 3548269 h 3548269"/>
              <a:gd name="connsiteX0" fmla="*/ 420035 w 1315566"/>
              <a:gd name="connsiteY0" fmla="*/ 3548269 h 3548269"/>
              <a:gd name="connsiteX1" fmla="*/ 22470 w 1315566"/>
              <a:gd name="connsiteY1" fmla="*/ 2623930 h 3548269"/>
              <a:gd name="connsiteX2" fmla="*/ 52286 w 1315566"/>
              <a:gd name="connsiteY2" fmla="*/ 1848678 h 3548269"/>
              <a:gd name="connsiteX3" fmla="*/ 241131 w 1315566"/>
              <a:gd name="connsiteY3" fmla="*/ 1083365 h 3548269"/>
              <a:gd name="connsiteX4" fmla="*/ 429973 w 1315566"/>
              <a:gd name="connsiteY4" fmla="*/ 516835 h 3548269"/>
              <a:gd name="connsiteX5" fmla="*/ 688392 w 1315566"/>
              <a:gd name="connsiteY5" fmla="*/ 0 h 3548269"/>
              <a:gd name="connsiteX6" fmla="*/ 1205226 w 1315566"/>
              <a:gd name="connsiteY6" fmla="*/ 1262270 h 3548269"/>
              <a:gd name="connsiteX7" fmla="*/ 1314557 w 1315566"/>
              <a:gd name="connsiteY7" fmla="*/ 2703443 h 3548269"/>
              <a:gd name="connsiteX8" fmla="*/ 956748 w 1315566"/>
              <a:gd name="connsiteY8" fmla="*/ 3548269 h 3548269"/>
              <a:gd name="connsiteX9" fmla="*/ 420035 w 1315566"/>
              <a:gd name="connsiteY9" fmla="*/ 3548269 h 3548269"/>
              <a:gd name="connsiteX0" fmla="*/ 420035 w 1315566"/>
              <a:gd name="connsiteY0" fmla="*/ 3548269 h 3548269"/>
              <a:gd name="connsiteX1" fmla="*/ 191434 w 1315566"/>
              <a:gd name="connsiteY1" fmla="*/ 3269974 h 3548269"/>
              <a:gd name="connsiteX2" fmla="*/ 22470 w 1315566"/>
              <a:gd name="connsiteY2" fmla="*/ 2623930 h 3548269"/>
              <a:gd name="connsiteX3" fmla="*/ 52286 w 1315566"/>
              <a:gd name="connsiteY3" fmla="*/ 1848678 h 3548269"/>
              <a:gd name="connsiteX4" fmla="*/ 241131 w 1315566"/>
              <a:gd name="connsiteY4" fmla="*/ 1083365 h 3548269"/>
              <a:gd name="connsiteX5" fmla="*/ 429973 w 1315566"/>
              <a:gd name="connsiteY5" fmla="*/ 516835 h 3548269"/>
              <a:gd name="connsiteX6" fmla="*/ 688392 w 1315566"/>
              <a:gd name="connsiteY6" fmla="*/ 0 h 3548269"/>
              <a:gd name="connsiteX7" fmla="*/ 1205226 w 1315566"/>
              <a:gd name="connsiteY7" fmla="*/ 1262270 h 3548269"/>
              <a:gd name="connsiteX8" fmla="*/ 1314557 w 1315566"/>
              <a:gd name="connsiteY8" fmla="*/ 2703443 h 3548269"/>
              <a:gd name="connsiteX9" fmla="*/ 956748 w 1315566"/>
              <a:gd name="connsiteY9" fmla="*/ 3548269 h 3548269"/>
              <a:gd name="connsiteX10" fmla="*/ 420035 w 1315566"/>
              <a:gd name="connsiteY10" fmla="*/ 3548269 h 3548269"/>
              <a:gd name="connsiteX0" fmla="*/ 420035 w 1318335"/>
              <a:gd name="connsiteY0" fmla="*/ 3548269 h 3548269"/>
              <a:gd name="connsiteX1" fmla="*/ 191434 w 1318335"/>
              <a:gd name="connsiteY1" fmla="*/ 3269974 h 3548269"/>
              <a:gd name="connsiteX2" fmla="*/ 22470 w 1318335"/>
              <a:gd name="connsiteY2" fmla="*/ 2623930 h 3548269"/>
              <a:gd name="connsiteX3" fmla="*/ 52286 w 1318335"/>
              <a:gd name="connsiteY3" fmla="*/ 1848678 h 3548269"/>
              <a:gd name="connsiteX4" fmla="*/ 241131 w 1318335"/>
              <a:gd name="connsiteY4" fmla="*/ 1083365 h 3548269"/>
              <a:gd name="connsiteX5" fmla="*/ 429973 w 1318335"/>
              <a:gd name="connsiteY5" fmla="*/ 516835 h 3548269"/>
              <a:gd name="connsiteX6" fmla="*/ 688392 w 1318335"/>
              <a:gd name="connsiteY6" fmla="*/ 0 h 3548269"/>
              <a:gd name="connsiteX7" fmla="*/ 1205226 w 1318335"/>
              <a:gd name="connsiteY7" fmla="*/ 1262270 h 3548269"/>
              <a:gd name="connsiteX8" fmla="*/ 1314557 w 1318335"/>
              <a:gd name="connsiteY8" fmla="*/ 2703443 h 3548269"/>
              <a:gd name="connsiteX9" fmla="*/ 1205225 w 1318335"/>
              <a:gd name="connsiteY9" fmla="*/ 3200400 h 3548269"/>
              <a:gd name="connsiteX10" fmla="*/ 956748 w 1318335"/>
              <a:gd name="connsiteY10" fmla="*/ 3548269 h 3548269"/>
              <a:gd name="connsiteX11" fmla="*/ 420035 w 1318335"/>
              <a:gd name="connsiteY11" fmla="*/ 3548269 h 3548269"/>
              <a:gd name="connsiteX0" fmla="*/ 559183 w 1318335"/>
              <a:gd name="connsiteY0" fmla="*/ 3617843 h 3617843"/>
              <a:gd name="connsiteX1" fmla="*/ 191434 w 1318335"/>
              <a:gd name="connsiteY1" fmla="*/ 3269974 h 3617843"/>
              <a:gd name="connsiteX2" fmla="*/ 22470 w 1318335"/>
              <a:gd name="connsiteY2" fmla="*/ 2623930 h 3617843"/>
              <a:gd name="connsiteX3" fmla="*/ 52286 w 1318335"/>
              <a:gd name="connsiteY3" fmla="*/ 1848678 h 3617843"/>
              <a:gd name="connsiteX4" fmla="*/ 241131 w 1318335"/>
              <a:gd name="connsiteY4" fmla="*/ 1083365 h 3617843"/>
              <a:gd name="connsiteX5" fmla="*/ 429973 w 1318335"/>
              <a:gd name="connsiteY5" fmla="*/ 516835 h 3617843"/>
              <a:gd name="connsiteX6" fmla="*/ 688392 w 1318335"/>
              <a:gd name="connsiteY6" fmla="*/ 0 h 3617843"/>
              <a:gd name="connsiteX7" fmla="*/ 1205226 w 1318335"/>
              <a:gd name="connsiteY7" fmla="*/ 1262270 h 3617843"/>
              <a:gd name="connsiteX8" fmla="*/ 1314557 w 1318335"/>
              <a:gd name="connsiteY8" fmla="*/ 2703443 h 3617843"/>
              <a:gd name="connsiteX9" fmla="*/ 1205225 w 1318335"/>
              <a:gd name="connsiteY9" fmla="*/ 3200400 h 3617843"/>
              <a:gd name="connsiteX10" fmla="*/ 956748 w 1318335"/>
              <a:gd name="connsiteY10" fmla="*/ 3548269 h 3617843"/>
              <a:gd name="connsiteX11" fmla="*/ 559183 w 1318335"/>
              <a:gd name="connsiteY11" fmla="*/ 3617843 h 3617843"/>
              <a:gd name="connsiteX0" fmla="*/ 559183 w 1318335"/>
              <a:gd name="connsiteY0" fmla="*/ 3617843 h 3687417"/>
              <a:gd name="connsiteX1" fmla="*/ 191434 w 1318335"/>
              <a:gd name="connsiteY1" fmla="*/ 3269974 h 3687417"/>
              <a:gd name="connsiteX2" fmla="*/ 22470 w 1318335"/>
              <a:gd name="connsiteY2" fmla="*/ 2623930 h 3687417"/>
              <a:gd name="connsiteX3" fmla="*/ 52286 w 1318335"/>
              <a:gd name="connsiteY3" fmla="*/ 1848678 h 3687417"/>
              <a:gd name="connsiteX4" fmla="*/ 241131 w 1318335"/>
              <a:gd name="connsiteY4" fmla="*/ 1083365 h 3687417"/>
              <a:gd name="connsiteX5" fmla="*/ 429973 w 1318335"/>
              <a:gd name="connsiteY5" fmla="*/ 516835 h 3687417"/>
              <a:gd name="connsiteX6" fmla="*/ 688392 w 1318335"/>
              <a:gd name="connsiteY6" fmla="*/ 0 h 3687417"/>
              <a:gd name="connsiteX7" fmla="*/ 1205226 w 1318335"/>
              <a:gd name="connsiteY7" fmla="*/ 1262270 h 3687417"/>
              <a:gd name="connsiteX8" fmla="*/ 1314557 w 1318335"/>
              <a:gd name="connsiteY8" fmla="*/ 2703443 h 3687417"/>
              <a:gd name="connsiteX9" fmla="*/ 1205225 w 1318335"/>
              <a:gd name="connsiteY9" fmla="*/ 3200400 h 3687417"/>
              <a:gd name="connsiteX10" fmla="*/ 837478 w 1318335"/>
              <a:gd name="connsiteY10" fmla="*/ 3687417 h 3687417"/>
              <a:gd name="connsiteX11" fmla="*/ 559183 w 1318335"/>
              <a:gd name="connsiteY11" fmla="*/ 3617843 h 3687417"/>
              <a:gd name="connsiteX0" fmla="*/ 708270 w 1318335"/>
              <a:gd name="connsiteY0" fmla="*/ 3826565 h 3826565"/>
              <a:gd name="connsiteX1" fmla="*/ 191434 w 1318335"/>
              <a:gd name="connsiteY1" fmla="*/ 3269974 h 3826565"/>
              <a:gd name="connsiteX2" fmla="*/ 22470 w 1318335"/>
              <a:gd name="connsiteY2" fmla="*/ 2623930 h 3826565"/>
              <a:gd name="connsiteX3" fmla="*/ 52286 w 1318335"/>
              <a:gd name="connsiteY3" fmla="*/ 1848678 h 3826565"/>
              <a:gd name="connsiteX4" fmla="*/ 241131 w 1318335"/>
              <a:gd name="connsiteY4" fmla="*/ 1083365 h 3826565"/>
              <a:gd name="connsiteX5" fmla="*/ 429973 w 1318335"/>
              <a:gd name="connsiteY5" fmla="*/ 516835 h 3826565"/>
              <a:gd name="connsiteX6" fmla="*/ 688392 w 1318335"/>
              <a:gd name="connsiteY6" fmla="*/ 0 h 3826565"/>
              <a:gd name="connsiteX7" fmla="*/ 1205226 w 1318335"/>
              <a:gd name="connsiteY7" fmla="*/ 1262270 h 3826565"/>
              <a:gd name="connsiteX8" fmla="*/ 1314557 w 1318335"/>
              <a:gd name="connsiteY8" fmla="*/ 2703443 h 3826565"/>
              <a:gd name="connsiteX9" fmla="*/ 1205225 w 1318335"/>
              <a:gd name="connsiteY9" fmla="*/ 3200400 h 3826565"/>
              <a:gd name="connsiteX10" fmla="*/ 837478 w 1318335"/>
              <a:gd name="connsiteY10" fmla="*/ 3687417 h 3826565"/>
              <a:gd name="connsiteX11" fmla="*/ 708270 w 1318335"/>
              <a:gd name="connsiteY11" fmla="*/ 3826565 h 3826565"/>
              <a:gd name="connsiteX0" fmla="*/ 708270 w 1318335"/>
              <a:gd name="connsiteY0" fmla="*/ 3826565 h 3826565"/>
              <a:gd name="connsiteX1" fmla="*/ 191434 w 1318335"/>
              <a:gd name="connsiteY1" fmla="*/ 3269974 h 3826565"/>
              <a:gd name="connsiteX2" fmla="*/ 22470 w 1318335"/>
              <a:gd name="connsiteY2" fmla="*/ 2623930 h 3826565"/>
              <a:gd name="connsiteX3" fmla="*/ 52286 w 1318335"/>
              <a:gd name="connsiteY3" fmla="*/ 1848678 h 3826565"/>
              <a:gd name="connsiteX4" fmla="*/ 241131 w 1318335"/>
              <a:gd name="connsiteY4" fmla="*/ 1083365 h 3826565"/>
              <a:gd name="connsiteX5" fmla="*/ 429973 w 1318335"/>
              <a:gd name="connsiteY5" fmla="*/ 516835 h 3826565"/>
              <a:gd name="connsiteX6" fmla="*/ 688392 w 1318335"/>
              <a:gd name="connsiteY6" fmla="*/ 0 h 3826565"/>
              <a:gd name="connsiteX7" fmla="*/ 1205226 w 1318335"/>
              <a:gd name="connsiteY7" fmla="*/ 1262270 h 3826565"/>
              <a:gd name="connsiteX8" fmla="*/ 1314557 w 1318335"/>
              <a:gd name="connsiteY8" fmla="*/ 2703443 h 3826565"/>
              <a:gd name="connsiteX9" fmla="*/ 1135652 w 1318335"/>
              <a:gd name="connsiteY9" fmla="*/ 3299791 h 3826565"/>
              <a:gd name="connsiteX10" fmla="*/ 837478 w 1318335"/>
              <a:gd name="connsiteY10" fmla="*/ 3687417 h 3826565"/>
              <a:gd name="connsiteX11" fmla="*/ 708270 w 1318335"/>
              <a:gd name="connsiteY11" fmla="*/ 3826565 h 3826565"/>
              <a:gd name="connsiteX0" fmla="*/ 708270 w 1318335"/>
              <a:gd name="connsiteY0" fmla="*/ 3826565 h 3826565"/>
              <a:gd name="connsiteX1" fmla="*/ 191434 w 1318335"/>
              <a:gd name="connsiteY1" fmla="*/ 3269974 h 3826565"/>
              <a:gd name="connsiteX2" fmla="*/ 22470 w 1318335"/>
              <a:gd name="connsiteY2" fmla="*/ 2623930 h 3826565"/>
              <a:gd name="connsiteX3" fmla="*/ 52286 w 1318335"/>
              <a:gd name="connsiteY3" fmla="*/ 1848678 h 3826565"/>
              <a:gd name="connsiteX4" fmla="*/ 241131 w 1318335"/>
              <a:gd name="connsiteY4" fmla="*/ 1083365 h 3826565"/>
              <a:gd name="connsiteX5" fmla="*/ 429973 w 1318335"/>
              <a:gd name="connsiteY5" fmla="*/ 516835 h 3826565"/>
              <a:gd name="connsiteX6" fmla="*/ 688392 w 1318335"/>
              <a:gd name="connsiteY6" fmla="*/ 0 h 3826565"/>
              <a:gd name="connsiteX7" fmla="*/ 1205226 w 1318335"/>
              <a:gd name="connsiteY7" fmla="*/ 1262270 h 3826565"/>
              <a:gd name="connsiteX8" fmla="*/ 1314557 w 1318335"/>
              <a:gd name="connsiteY8" fmla="*/ 2703443 h 3826565"/>
              <a:gd name="connsiteX9" fmla="*/ 1135652 w 1318335"/>
              <a:gd name="connsiteY9" fmla="*/ 3299791 h 3826565"/>
              <a:gd name="connsiteX10" fmla="*/ 837478 w 1318335"/>
              <a:gd name="connsiteY10" fmla="*/ 3687417 h 3826565"/>
              <a:gd name="connsiteX11" fmla="*/ 708270 w 1318335"/>
              <a:gd name="connsiteY11" fmla="*/ 3826565 h 3826565"/>
              <a:gd name="connsiteX0" fmla="*/ 708270 w 1318335"/>
              <a:gd name="connsiteY0" fmla="*/ 3826565 h 3826565"/>
              <a:gd name="connsiteX1" fmla="*/ 191434 w 1318335"/>
              <a:gd name="connsiteY1" fmla="*/ 3269974 h 3826565"/>
              <a:gd name="connsiteX2" fmla="*/ 22470 w 1318335"/>
              <a:gd name="connsiteY2" fmla="*/ 2623930 h 3826565"/>
              <a:gd name="connsiteX3" fmla="*/ 52286 w 1318335"/>
              <a:gd name="connsiteY3" fmla="*/ 1848678 h 3826565"/>
              <a:gd name="connsiteX4" fmla="*/ 241131 w 1318335"/>
              <a:gd name="connsiteY4" fmla="*/ 1083365 h 3826565"/>
              <a:gd name="connsiteX5" fmla="*/ 429973 w 1318335"/>
              <a:gd name="connsiteY5" fmla="*/ 516835 h 3826565"/>
              <a:gd name="connsiteX6" fmla="*/ 688392 w 1318335"/>
              <a:gd name="connsiteY6" fmla="*/ 0 h 3826565"/>
              <a:gd name="connsiteX7" fmla="*/ 1205226 w 1318335"/>
              <a:gd name="connsiteY7" fmla="*/ 1262270 h 3826565"/>
              <a:gd name="connsiteX8" fmla="*/ 1314557 w 1318335"/>
              <a:gd name="connsiteY8" fmla="*/ 2703443 h 3826565"/>
              <a:gd name="connsiteX9" fmla="*/ 1203027 w 1318335"/>
              <a:gd name="connsiteY9" fmla="*/ 3319789 h 3826565"/>
              <a:gd name="connsiteX10" fmla="*/ 837478 w 1318335"/>
              <a:gd name="connsiteY10" fmla="*/ 3687417 h 3826565"/>
              <a:gd name="connsiteX11" fmla="*/ 708270 w 1318335"/>
              <a:gd name="connsiteY11" fmla="*/ 3826565 h 3826565"/>
              <a:gd name="connsiteX0" fmla="*/ 708270 w 1318335"/>
              <a:gd name="connsiteY0" fmla="*/ 3826565 h 3826565"/>
              <a:gd name="connsiteX1" fmla="*/ 191434 w 1318335"/>
              <a:gd name="connsiteY1" fmla="*/ 3269974 h 3826565"/>
              <a:gd name="connsiteX2" fmla="*/ 22470 w 1318335"/>
              <a:gd name="connsiteY2" fmla="*/ 2623930 h 3826565"/>
              <a:gd name="connsiteX3" fmla="*/ 52286 w 1318335"/>
              <a:gd name="connsiteY3" fmla="*/ 1848678 h 3826565"/>
              <a:gd name="connsiteX4" fmla="*/ 241131 w 1318335"/>
              <a:gd name="connsiteY4" fmla="*/ 1083365 h 3826565"/>
              <a:gd name="connsiteX5" fmla="*/ 429973 w 1318335"/>
              <a:gd name="connsiteY5" fmla="*/ 516835 h 3826565"/>
              <a:gd name="connsiteX6" fmla="*/ 688392 w 1318335"/>
              <a:gd name="connsiteY6" fmla="*/ 0 h 3826565"/>
              <a:gd name="connsiteX7" fmla="*/ 1205226 w 1318335"/>
              <a:gd name="connsiteY7" fmla="*/ 1262270 h 3826565"/>
              <a:gd name="connsiteX8" fmla="*/ 1314557 w 1318335"/>
              <a:gd name="connsiteY8" fmla="*/ 2703443 h 3826565"/>
              <a:gd name="connsiteX9" fmla="*/ 1203027 w 1318335"/>
              <a:gd name="connsiteY9" fmla="*/ 3319789 h 3826565"/>
              <a:gd name="connsiteX10" fmla="*/ 898639 w 1318335"/>
              <a:gd name="connsiteY10" fmla="*/ 3654252 h 3826565"/>
              <a:gd name="connsiteX11" fmla="*/ 708270 w 1318335"/>
              <a:gd name="connsiteY11" fmla="*/ 3826565 h 3826565"/>
              <a:gd name="connsiteX0" fmla="*/ 680151 w 1318335"/>
              <a:gd name="connsiteY0" fmla="*/ 3649604 h 3654252"/>
              <a:gd name="connsiteX1" fmla="*/ 191434 w 1318335"/>
              <a:gd name="connsiteY1" fmla="*/ 3269974 h 3654252"/>
              <a:gd name="connsiteX2" fmla="*/ 22470 w 1318335"/>
              <a:gd name="connsiteY2" fmla="*/ 2623930 h 3654252"/>
              <a:gd name="connsiteX3" fmla="*/ 52286 w 1318335"/>
              <a:gd name="connsiteY3" fmla="*/ 1848678 h 3654252"/>
              <a:gd name="connsiteX4" fmla="*/ 241131 w 1318335"/>
              <a:gd name="connsiteY4" fmla="*/ 1083365 h 3654252"/>
              <a:gd name="connsiteX5" fmla="*/ 429973 w 1318335"/>
              <a:gd name="connsiteY5" fmla="*/ 516835 h 3654252"/>
              <a:gd name="connsiteX6" fmla="*/ 688392 w 1318335"/>
              <a:gd name="connsiteY6" fmla="*/ 0 h 3654252"/>
              <a:gd name="connsiteX7" fmla="*/ 1205226 w 1318335"/>
              <a:gd name="connsiteY7" fmla="*/ 1262270 h 3654252"/>
              <a:gd name="connsiteX8" fmla="*/ 1314557 w 1318335"/>
              <a:gd name="connsiteY8" fmla="*/ 2703443 h 3654252"/>
              <a:gd name="connsiteX9" fmla="*/ 1203027 w 1318335"/>
              <a:gd name="connsiteY9" fmla="*/ 3319789 h 3654252"/>
              <a:gd name="connsiteX10" fmla="*/ 898639 w 1318335"/>
              <a:gd name="connsiteY10" fmla="*/ 3654252 h 3654252"/>
              <a:gd name="connsiteX11" fmla="*/ 680151 w 1318335"/>
              <a:gd name="connsiteY11" fmla="*/ 3649604 h 3654252"/>
              <a:gd name="connsiteX0" fmla="*/ 680151 w 1318335"/>
              <a:gd name="connsiteY0" fmla="*/ 3649604 h 3649604"/>
              <a:gd name="connsiteX1" fmla="*/ 191434 w 1318335"/>
              <a:gd name="connsiteY1" fmla="*/ 3269974 h 3649604"/>
              <a:gd name="connsiteX2" fmla="*/ 22470 w 1318335"/>
              <a:gd name="connsiteY2" fmla="*/ 2623930 h 3649604"/>
              <a:gd name="connsiteX3" fmla="*/ 52286 w 1318335"/>
              <a:gd name="connsiteY3" fmla="*/ 1848678 h 3649604"/>
              <a:gd name="connsiteX4" fmla="*/ 241131 w 1318335"/>
              <a:gd name="connsiteY4" fmla="*/ 1083365 h 3649604"/>
              <a:gd name="connsiteX5" fmla="*/ 429973 w 1318335"/>
              <a:gd name="connsiteY5" fmla="*/ 516835 h 3649604"/>
              <a:gd name="connsiteX6" fmla="*/ 688392 w 1318335"/>
              <a:gd name="connsiteY6" fmla="*/ 0 h 3649604"/>
              <a:gd name="connsiteX7" fmla="*/ 1205226 w 1318335"/>
              <a:gd name="connsiteY7" fmla="*/ 1262270 h 3649604"/>
              <a:gd name="connsiteX8" fmla="*/ 1314557 w 1318335"/>
              <a:gd name="connsiteY8" fmla="*/ 2703443 h 3649604"/>
              <a:gd name="connsiteX9" fmla="*/ 1203027 w 1318335"/>
              <a:gd name="connsiteY9" fmla="*/ 3319789 h 3649604"/>
              <a:gd name="connsiteX10" fmla="*/ 957584 w 1318335"/>
              <a:gd name="connsiteY10" fmla="*/ 3554450 h 3649604"/>
              <a:gd name="connsiteX11" fmla="*/ 680151 w 1318335"/>
              <a:gd name="connsiteY11" fmla="*/ 3649604 h 3649604"/>
              <a:gd name="connsiteX0" fmla="*/ 626251 w 1318335"/>
              <a:gd name="connsiteY0" fmla="*/ 3633606 h 3633606"/>
              <a:gd name="connsiteX1" fmla="*/ 191434 w 1318335"/>
              <a:gd name="connsiteY1" fmla="*/ 3269974 h 3633606"/>
              <a:gd name="connsiteX2" fmla="*/ 22470 w 1318335"/>
              <a:gd name="connsiteY2" fmla="*/ 2623930 h 3633606"/>
              <a:gd name="connsiteX3" fmla="*/ 52286 w 1318335"/>
              <a:gd name="connsiteY3" fmla="*/ 1848678 h 3633606"/>
              <a:gd name="connsiteX4" fmla="*/ 241131 w 1318335"/>
              <a:gd name="connsiteY4" fmla="*/ 1083365 h 3633606"/>
              <a:gd name="connsiteX5" fmla="*/ 429973 w 1318335"/>
              <a:gd name="connsiteY5" fmla="*/ 516835 h 3633606"/>
              <a:gd name="connsiteX6" fmla="*/ 688392 w 1318335"/>
              <a:gd name="connsiteY6" fmla="*/ 0 h 3633606"/>
              <a:gd name="connsiteX7" fmla="*/ 1205226 w 1318335"/>
              <a:gd name="connsiteY7" fmla="*/ 1262270 h 3633606"/>
              <a:gd name="connsiteX8" fmla="*/ 1314557 w 1318335"/>
              <a:gd name="connsiteY8" fmla="*/ 2703443 h 3633606"/>
              <a:gd name="connsiteX9" fmla="*/ 1203027 w 1318335"/>
              <a:gd name="connsiteY9" fmla="*/ 3319789 h 3633606"/>
              <a:gd name="connsiteX10" fmla="*/ 957584 w 1318335"/>
              <a:gd name="connsiteY10" fmla="*/ 3554450 h 3633606"/>
              <a:gd name="connsiteX11" fmla="*/ 626251 w 1318335"/>
              <a:gd name="connsiteY11" fmla="*/ 3633606 h 3633606"/>
              <a:gd name="connsiteX0" fmla="*/ 626251 w 1326483"/>
              <a:gd name="connsiteY0" fmla="*/ 3633606 h 3633606"/>
              <a:gd name="connsiteX1" fmla="*/ 191434 w 1326483"/>
              <a:gd name="connsiteY1" fmla="*/ 3269974 h 3633606"/>
              <a:gd name="connsiteX2" fmla="*/ 22470 w 1326483"/>
              <a:gd name="connsiteY2" fmla="*/ 2623930 h 3633606"/>
              <a:gd name="connsiteX3" fmla="*/ 52286 w 1326483"/>
              <a:gd name="connsiteY3" fmla="*/ 1848678 h 3633606"/>
              <a:gd name="connsiteX4" fmla="*/ 241131 w 1326483"/>
              <a:gd name="connsiteY4" fmla="*/ 1083365 h 3633606"/>
              <a:gd name="connsiteX5" fmla="*/ 429973 w 1326483"/>
              <a:gd name="connsiteY5" fmla="*/ 516835 h 3633606"/>
              <a:gd name="connsiteX6" fmla="*/ 688392 w 1326483"/>
              <a:gd name="connsiteY6" fmla="*/ 0 h 3633606"/>
              <a:gd name="connsiteX7" fmla="*/ 1205226 w 1326483"/>
              <a:gd name="connsiteY7" fmla="*/ 1262270 h 3633606"/>
              <a:gd name="connsiteX8" fmla="*/ 1314557 w 1326483"/>
              <a:gd name="connsiteY8" fmla="*/ 2703443 h 3633606"/>
              <a:gd name="connsiteX9" fmla="*/ 1314670 w 1326483"/>
              <a:gd name="connsiteY9" fmla="*/ 2974370 h 3633606"/>
              <a:gd name="connsiteX10" fmla="*/ 1203027 w 1326483"/>
              <a:gd name="connsiteY10" fmla="*/ 3319789 h 3633606"/>
              <a:gd name="connsiteX11" fmla="*/ 957584 w 1326483"/>
              <a:gd name="connsiteY11" fmla="*/ 3554450 h 3633606"/>
              <a:gd name="connsiteX12" fmla="*/ 626251 w 1326483"/>
              <a:gd name="connsiteY12" fmla="*/ 3633606 h 3633606"/>
              <a:gd name="connsiteX0" fmla="*/ 626251 w 1326483"/>
              <a:gd name="connsiteY0" fmla="*/ 3633606 h 3633606"/>
              <a:gd name="connsiteX1" fmla="*/ 191434 w 1326483"/>
              <a:gd name="connsiteY1" fmla="*/ 3269974 h 3633606"/>
              <a:gd name="connsiteX2" fmla="*/ 22470 w 1326483"/>
              <a:gd name="connsiteY2" fmla="*/ 2623930 h 3633606"/>
              <a:gd name="connsiteX3" fmla="*/ 52286 w 1326483"/>
              <a:gd name="connsiteY3" fmla="*/ 1848678 h 3633606"/>
              <a:gd name="connsiteX4" fmla="*/ 241131 w 1326483"/>
              <a:gd name="connsiteY4" fmla="*/ 1083365 h 3633606"/>
              <a:gd name="connsiteX5" fmla="*/ 429973 w 1326483"/>
              <a:gd name="connsiteY5" fmla="*/ 516835 h 3633606"/>
              <a:gd name="connsiteX6" fmla="*/ 688392 w 1326483"/>
              <a:gd name="connsiteY6" fmla="*/ 0 h 3633606"/>
              <a:gd name="connsiteX7" fmla="*/ 1205226 w 1326483"/>
              <a:gd name="connsiteY7" fmla="*/ 1262270 h 3633606"/>
              <a:gd name="connsiteX8" fmla="*/ 1314557 w 1326483"/>
              <a:gd name="connsiteY8" fmla="*/ 2703443 h 3633606"/>
              <a:gd name="connsiteX9" fmla="*/ 1314670 w 1326483"/>
              <a:gd name="connsiteY9" fmla="*/ 2974370 h 3633606"/>
              <a:gd name="connsiteX10" fmla="*/ 1203027 w 1326483"/>
              <a:gd name="connsiteY10" fmla="*/ 3319789 h 3633606"/>
              <a:gd name="connsiteX11" fmla="*/ 965540 w 1326483"/>
              <a:gd name="connsiteY11" fmla="*/ 3527646 h 3633606"/>
              <a:gd name="connsiteX12" fmla="*/ 626251 w 1326483"/>
              <a:gd name="connsiteY12" fmla="*/ 3633606 h 3633606"/>
              <a:gd name="connsiteX0" fmla="*/ 626251 w 1326483"/>
              <a:gd name="connsiteY0" fmla="*/ 3633606 h 3633606"/>
              <a:gd name="connsiteX1" fmla="*/ 191434 w 1326483"/>
              <a:gd name="connsiteY1" fmla="*/ 3269974 h 3633606"/>
              <a:gd name="connsiteX2" fmla="*/ 22470 w 1326483"/>
              <a:gd name="connsiteY2" fmla="*/ 2623930 h 3633606"/>
              <a:gd name="connsiteX3" fmla="*/ 52286 w 1326483"/>
              <a:gd name="connsiteY3" fmla="*/ 1848678 h 3633606"/>
              <a:gd name="connsiteX4" fmla="*/ 241131 w 1326483"/>
              <a:gd name="connsiteY4" fmla="*/ 1083365 h 3633606"/>
              <a:gd name="connsiteX5" fmla="*/ 429973 w 1326483"/>
              <a:gd name="connsiteY5" fmla="*/ 516835 h 3633606"/>
              <a:gd name="connsiteX6" fmla="*/ 688392 w 1326483"/>
              <a:gd name="connsiteY6" fmla="*/ 0 h 3633606"/>
              <a:gd name="connsiteX7" fmla="*/ 1205226 w 1326483"/>
              <a:gd name="connsiteY7" fmla="*/ 1262270 h 3633606"/>
              <a:gd name="connsiteX8" fmla="*/ 1314557 w 1326483"/>
              <a:gd name="connsiteY8" fmla="*/ 2703443 h 3633606"/>
              <a:gd name="connsiteX9" fmla="*/ 1314670 w 1326483"/>
              <a:gd name="connsiteY9" fmla="*/ 2974370 h 3633606"/>
              <a:gd name="connsiteX10" fmla="*/ 1203027 w 1326483"/>
              <a:gd name="connsiteY10" fmla="*/ 3319789 h 3633606"/>
              <a:gd name="connsiteX11" fmla="*/ 965540 w 1326483"/>
              <a:gd name="connsiteY11" fmla="*/ 3527646 h 3633606"/>
              <a:gd name="connsiteX12" fmla="*/ 626251 w 1326483"/>
              <a:gd name="connsiteY12" fmla="*/ 3633606 h 363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6483" h="3633606">
                <a:moveTo>
                  <a:pt x="626251" y="3633606"/>
                </a:moveTo>
                <a:cubicBezTo>
                  <a:pt x="515264" y="3572315"/>
                  <a:pt x="257695" y="3424031"/>
                  <a:pt x="191434" y="3269974"/>
                </a:cubicBezTo>
                <a:cubicBezTo>
                  <a:pt x="125173" y="3115918"/>
                  <a:pt x="62226" y="2845904"/>
                  <a:pt x="22470" y="2623930"/>
                </a:cubicBezTo>
                <a:cubicBezTo>
                  <a:pt x="-27226" y="2340665"/>
                  <a:pt x="15843" y="2105439"/>
                  <a:pt x="52286" y="1848678"/>
                </a:cubicBezTo>
                <a:cubicBezTo>
                  <a:pt x="88729" y="1591917"/>
                  <a:pt x="174870" y="1302026"/>
                  <a:pt x="241131" y="1083365"/>
                </a:cubicBezTo>
                <a:cubicBezTo>
                  <a:pt x="310704" y="901148"/>
                  <a:pt x="360400" y="699052"/>
                  <a:pt x="429973" y="516835"/>
                </a:cubicBezTo>
                <a:lnTo>
                  <a:pt x="688392" y="0"/>
                </a:lnTo>
                <a:cubicBezTo>
                  <a:pt x="812631" y="33131"/>
                  <a:pt x="1100865" y="811696"/>
                  <a:pt x="1205226" y="1262270"/>
                </a:cubicBezTo>
                <a:cubicBezTo>
                  <a:pt x="1309587" y="1712844"/>
                  <a:pt x="1301778" y="2416068"/>
                  <a:pt x="1314557" y="2703443"/>
                </a:cubicBezTo>
                <a:cubicBezTo>
                  <a:pt x="1327336" y="2990818"/>
                  <a:pt x="1333258" y="2871646"/>
                  <a:pt x="1314670" y="2974370"/>
                </a:cubicBezTo>
                <a:cubicBezTo>
                  <a:pt x="1296082" y="3077094"/>
                  <a:pt x="1257079" y="3225134"/>
                  <a:pt x="1203027" y="3319789"/>
                </a:cubicBezTo>
                <a:lnTo>
                  <a:pt x="965540" y="3527646"/>
                </a:lnTo>
                <a:cubicBezTo>
                  <a:pt x="848833" y="3587414"/>
                  <a:pt x="739347" y="3598286"/>
                  <a:pt x="626251" y="3633606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FF6ABDB-F530-CC36-0E35-F8DF570F5157}"/>
              </a:ext>
            </a:extLst>
          </p:cNvPr>
          <p:cNvSpPr/>
          <p:nvPr/>
        </p:nvSpPr>
        <p:spPr>
          <a:xfrm>
            <a:off x="1553911" y="3429000"/>
            <a:ext cx="3586047" cy="2057119"/>
          </a:xfrm>
          <a:custGeom>
            <a:avLst/>
            <a:gdLst>
              <a:gd name="connsiteX0" fmla="*/ 0 w 3474720"/>
              <a:gd name="connsiteY0" fmla="*/ 0 h 1800453"/>
              <a:gd name="connsiteX1" fmla="*/ 494271 w 3474720"/>
              <a:gd name="connsiteY1" fmla="*/ 98854 h 1800453"/>
              <a:gd name="connsiteX2" fmla="*/ 741406 w 3474720"/>
              <a:gd name="connsiteY2" fmla="*/ 296563 h 1800453"/>
              <a:gd name="connsiteX3" fmla="*/ 1161535 w 3474720"/>
              <a:gd name="connsiteY3" fmla="*/ 617838 h 1800453"/>
              <a:gd name="connsiteX4" fmla="*/ 1542124 w 3474720"/>
              <a:gd name="connsiteY4" fmla="*/ 726578 h 1800453"/>
              <a:gd name="connsiteX5" fmla="*/ 1962253 w 3474720"/>
              <a:gd name="connsiteY5" fmla="*/ 1008312 h 1800453"/>
              <a:gd name="connsiteX6" fmla="*/ 2041337 w 3474720"/>
              <a:gd name="connsiteY6" fmla="*/ 1344416 h 1800453"/>
              <a:gd name="connsiteX7" fmla="*/ 2323071 w 3474720"/>
              <a:gd name="connsiteY7" fmla="*/ 1502582 h 1800453"/>
              <a:gd name="connsiteX8" fmla="*/ 3138617 w 3474720"/>
              <a:gd name="connsiteY8" fmla="*/ 1794201 h 1800453"/>
              <a:gd name="connsiteX9" fmla="*/ 3474720 w 3474720"/>
              <a:gd name="connsiteY9" fmla="*/ 1201077 h 1800453"/>
              <a:gd name="connsiteX0" fmla="*/ 0 w 3138617"/>
              <a:gd name="connsiteY0" fmla="*/ 0 h 1800453"/>
              <a:gd name="connsiteX1" fmla="*/ 494271 w 3138617"/>
              <a:gd name="connsiteY1" fmla="*/ 98854 h 1800453"/>
              <a:gd name="connsiteX2" fmla="*/ 741406 w 3138617"/>
              <a:gd name="connsiteY2" fmla="*/ 296563 h 1800453"/>
              <a:gd name="connsiteX3" fmla="*/ 1161535 w 3138617"/>
              <a:gd name="connsiteY3" fmla="*/ 617838 h 1800453"/>
              <a:gd name="connsiteX4" fmla="*/ 1542124 w 3138617"/>
              <a:gd name="connsiteY4" fmla="*/ 726578 h 1800453"/>
              <a:gd name="connsiteX5" fmla="*/ 1962253 w 3138617"/>
              <a:gd name="connsiteY5" fmla="*/ 1008312 h 1800453"/>
              <a:gd name="connsiteX6" fmla="*/ 2041337 w 3138617"/>
              <a:gd name="connsiteY6" fmla="*/ 1344416 h 1800453"/>
              <a:gd name="connsiteX7" fmla="*/ 2323071 w 3138617"/>
              <a:gd name="connsiteY7" fmla="*/ 1502582 h 1800453"/>
              <a:gd name="connsiteX8" fmla="*/ 3138617 w 3138617"/>
              <a:gd name="connsiteY8" fmla="*/ 1794201 h 180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8617" h="1800453">
                <a:moveTo>
                  <a:pt x="0" y="0"/>
                </a:moveTo>
                <a:cubicBezTo>
                  <a:pt x="185351" y="24713"/>
                  <a:pt x="370703" y="49427"/>
                  <a:pt x="494271" y="98854"/>
                </a:cubicBezTo>
                <a:cubicBezTo>
                  <a:pt x="617839" y="148281"/>
                  <a:pt x="630195" y="210066"/>
                  <a:pt x="741406" y="296563"/>
                </a:cubicBezTo>
                <a:cubicBezTo>
                  <a:pt x="852617" y="383060"/>
                  <a:pt x="1028082" y="546169"/>
                  <a:pt x="1161535" y="617838"/>
                </a:cubicBezTo>
                <a:cubicBezTo>
                  <a:pt x="1294988" y="689507"/>
                  <a:pt x="1408671" y="661499"/>
                  <a:pt x="1542124" y="726578"/>
                </a:cubicBezTo>
                <a:cubicBezTo>
                  <a:pt x="1675577" y="791657"/>
                  <a:pt x="1879051" y="905339"/>
                  <a:pt x="1962253" y="1008312"/>
                </a:cubicBezTo>
                <a:cubicBezTo>
                  <a:pt x="2045455" y="1111285"/>
                  <a:pt x="1981201" y="1262038"/>
                  <a:pt x="2041337" y="1344416"/>
                </a:cubicBezTo>
                <a:cubicBezTo>
                  <a:pt x="2101473" y="1426794"/>
                  <a:pt x="2140191" y="1427618"/>
                  <a:pt x="2323071" y="1502582"/>
                </a:cubicBezTo>
                <a:cubicBezTo>
                  <a:pt x="2505951" y="1577546"/>
                  <a:pt x="2946676" y="1844452"/>
                  <a:pt x="3138617" y="1794201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37B2628-D236-DFA1-BAA7-EAEC95FCE7D5}"/>
              </a:ext>
            </a:extLst>
          </p:cNvPr>
          <p:cNvSpPr/>
          <p:nvPr/>
        </p:nvSpPr>
        <p:spPr>
          <a:xfrm>
            <a:off x="1854558" y="4044558"/>
            <a:ext cx="868350" cy="468727"/>
          </a:xfrm>
          <a:custGeom>
            <a:avLst/>
            <a:gdLst>
              <a:gd name="connsiteX0" fmla="*/ 760006 w 760006"/>
              <a:gd name="connsiteY0" fmla="*/ 0 h 410244"/>
              <a:gd name="connsiteX1" fmla="*/ 443673 w 760006"/>
              <a:gd name="connsiteY1" fmla="*/ 331161 h 410244"/>
              <a:gd name="connsiteX2" fmla="*/ 8715 w 760006"/>
              <a:gd name="connsiteY2" fmla="*/ 410244 h 410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0006" h="410244">
                <a:moveTo>
                  <a:pt x="760006" y="0"/>
                </a:moveTo>
                <a:cubicBezTo>
                  <a:pt x="664447" y="131393"/>
                  <a:pt x="568888" y="262787"/>
                  <a:pt x="443673" y="331161"/>
                </a:cubicBezTo>
                <a:cubicBezTo>
                  <a:pt x="318458" y="399535"/>
                  <a:pt x="-62130" y="402830"/>
                  <a:pt x="8715" y="410244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7839F6-6ACB-E5B3-589F-0A332067418B}"/>
              </a:ext>
            </a:extLst>
          </p:cNvPr>
          <p:cNvSpPr/>
          <p:nvPr/>
        </p:nvSpPr>
        <p:spPr>
          <a:xfrm>
            <a:off x="3841076" y="4259156"/>
            <a:ext cx="282366" cy="423548"/>
          </a:xfrm>
          <a:custGeom>
            <a:avLst/>
            <a:gdLst>
              <a:gd name="connsiteX0" fmla="*/ 0 w 247135"/>
              <a:gd name="connsiteY0" fmla="*/ 370702 h 370702"/>
              <a:gd name="connsiteX1" fmla="*/ 88969 w 247135"/>
              <a:gd name="connsiteY1" fmla="*/ 133453 h 370702"/>
              <a:gd name="connsiteX2" fmla="*/ 247135 w 247135"/>
              <a:gd name="connsiteY2" fmla="*/ 0 h 37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135" h="370702">
                <a:moveTo>
                  <a:pt x="0" y="370702"/>
                </a:moveTo>
                <a:cubicBezTo>
                  <a:pt x="23890" y="282969"/>
                  <a:pt x="47780" y="195237"/>
                  <a:pt x="88969" y="133453"/>
                </a:cubicBezTo>
                <a:cubicBezTo>
                  <a:pt x="130158" y="71669"/>
                  <a:pt x="188646" y="35834"/>
                  <a:pt x="247135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D39CF98-C7BC-E8DE-ED49-BDE6172A5762}"/>
              </a:ext>
            </a:extLst>
          </p:cNvPr>
          <p:cNvSpPr/>
          <p:nvPr/>
        </p:nvSpPr>
        <p:spPr>
          <a:xfrm>
            <a:off x="2169470" y="3231344"/>
            <a:ext cx="127320" cy="321897"/>
          </a:xfrm>
          <a:custGeom>
            <a:avLst/>
            <a:gdLst>
              <a:gd name="connsiteX0" fmla="*/ 0 w 111434"/>
              <a:gd name="connsiteY0" fmla="*/ 281734 h 281734"/>
              <a:gd name="connsiteX1" fmla="*/ 108739 w 111434"/>
              <a:gd name="connsiteY1" fmla="*/ 118625 h 281734"/>
              <a:gd name="connsiteX2" fmla="*/ 108739 w 111434"/>
              <a:gd name="connsiteY2" fmla="*/ 0 h 28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434" h="281734">
                <a:moveTo>
                  <a:pt x="0" y="281734"/>
                </a:moveTo>
                <a:cubicBezTo>
                  <a:pt x="45308" y="223657"/>
                  <a:pt x="90616" y="165581"/>
                  <a:pt x="108739" y="118625"/>
                </a:cubicBezTo>
                <a:cubicBezTo>
                  <a:pt x="126862" y="71669"/>
                  <a:pt x="45308" y="56017"/>
                  <a:pt x="108739" y="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4A2224-EF88-5C5F-99A5-521DCE2F09F2}"/>
              </a:ext>
            </a:extLst>
          </p:cNvPr>
          <p:cNvSpPr/>
          <p:nvPr/>
        </p:nvSpPr>
        <p:spPr>
          <a:xfrm>
            <a:off x="2728554" y="3564535"/>
            <a:ext cx="496964" cy="468728"/>
          </a:xfrm>
          <a:custGeom>
            <a:avLst/>
            <a:gdLst>
              <a:gd name="connsiteX0" fmla="*/ 0 w 434958"/>
              <a:gd name="connsiteY0" fmla="*/ 410245 h 410245"/>
              <a:gd name="connsiteX1" fmla="*/ 172995 w 434958"/>
              <a:gd name="connsiteY1" fmla="*/ 336104 h 410245"/>
              <a:gd name="connsiteX2" fmla="*/ 232307 w 434958"/>
              <a:gd name="connsiteY2" fmla="*/ 242193 h 410245"/>
              <a:gd name="connsiteX3" fmla="*/ 261964 w 434958"/>
              <a:gd name="connsiteY3" fmla="*/ 158167 h 410245"/>
              <a:gd name="connsiteX4" fmla="*/ 331162 w 434958"/>
              <a:gd name="connsiteY4" fmla="*/ 84026 h 410245"/>
              <a:gd name="connsiteX5" fmla="*/ 400359 w 434958"/>
              <a:gd name="connsiteY5" fmla="*/ 39542 h 410245"/>
              <a:gd name="connsiteX6" fmla="*/ 434958 w 434958"/>
              <a:gd name="connsiteY6" fmla="*/ 0 h 41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58" h="410245">
                <a:moveTo>
                  <a:pt x="0" y="410245"/>
                </a:moveTo>
                <a:cubicBezTo>
                  <a:pt x="67138" y="387179"/>
                  <a:pt x="134277" y="364113"/>
                  <a:pt x="172995" y="336104"/>
                </a:cubicBezTo>
                <a:cubicBezTo>
                  <a:pt x="211713" y="308095"/>
                  <a:pt x="217479" y="271849"/>
                  <a:pt x="232307" y="242193"/>
                </a:cubicBezTo>
                <a:cubicBezTo>
                  <a:pt x="247135" y="212537"/>
                  <a:pt x="245488" y="184528"/>
                  <a:pt x="261964" y="158167"/>
                </a:cubicBezTo>
                <a:cubicBezTo>
                  <a:pt x="278440" y="131806"/>
                  <a:pt x="308096" y="103797"/>
                  <a:pt x="331162" y="84026"/>
                </a:cubicBezTo>
                <a:cubicBezTo>
                  <a:pt x="354228" y="64255"/>
                  <a:pt x="383060" y="53546"/>
                  <a:pt x="400359" y="39542"/>
                </a:cubicBezTo>
                <a:cubicBezTo>
                  <a:pt x="417658" y="25538"/>
                  <a:pt x="413540" y="23066"/>
                  <a:pt x="434958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C430056-CACF-EEAB-01C3-3EEAB505FE76}"/>
              </a:ext>
            </a:extLst>
          </p:cNvPr>
          <p:cNvSpPr/>
          <p:nvPr/>
        </p:nvSpPr>
        <p:spPr>
          <a:xfrm>
            <a:off x="2169470" y="3282170"/>
            <a:ext cx="367076" cy="290755"/>
          </a:xfrm>
          <a:custGeom>
            <a:avLst/>
            <a:gdLst>
              <a:gd name="connsiteX0" fmla="*/ 0 w 321276"/>
              <a:gd name="connsiteY0" fmla="*/ 237250 h 254478"/>
              <a:gd name="connsiteX1" fmla="*/ 133453 w 321276"/>
              <a:gd name="connsiteY1" fmla="*/ 252078 h 254478"/>
              <a:gd name="connsiteX2" fmla="*/ 252078 w 321276"/>
              <a:gd name="connsiteY2" fmla="*/ 192766 h 254478"/>
              <a:gd name="connsiteX3" fmla="*/ 291619 w 321276"/>
              <a:gd name="connsiteY3" fmla="*/ 113682 h 254478"/>
              <a:gd name="connsiteX4" fmla="*/ 321276 w 321276"/>
              <a:gd name="connsiteY4" fmla="*/ 0 h 254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276" h="254478">
                <a:moveTo>
                  <a:pt x="0" y="237250"/>
                </a:moveTo>
                <a:cubicBezTo>
                  <a:pt x="45720" y="248371"/>
                  <a:pt x="91440" y="259492"/>
                  <a:pt x="133453" y="252078"/>
                </a:cubicBezTo>
                <a:cubicBezTo>
                  <a:pt x="175466" y="244664"/>
                  <a:pt x="225717" y="215832"/>
                  <a:pt x="252078" y="192766"/>
                </a:cubicBezTo>
                <a:cubicBezTo>
                  <a:pt x="278439" y="169700"/>
                  <a:pt x="280086" y="145810"/>
                  <a:pt x="291619" y="113682"/>
                </a:cubicBezTo>
                <a:cubicBezTo>
                  <a:pt x="303152" y="81554"/>
                  <a:pt x="270201" y="59312"/>
                  <a:pt x="321276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6DB90B6-FA3B-C857-4B87-DDAAF76D1252}"/>
              </a:ext>
            </a:extLst>
          </p:cNvPr>
          <p:cNvSpPr/>
          <p:nvPr/>
        </p:nvSpPr>
        <p:spPr>
          <a:xfrm>
            <a:off x="3118219" y="4677057"/>
            <a:ext cx="722857" cy="457433"/>
          </a:xfrm>
          <a:custGeom>
            <a:avLst/>
            <a:gdLst>
              <a:gd name="connsiteX0" fmla="*/ 632666 w 632666"/>
              <a:gd name="connsiteY0" fmla="*/ 0 h 400359"/>
              <a:gd name="connsiteX1" fmla="*/ 439900 w 632666"/>
              <a:gd name="connsiteY1" fmla="*/ 59312 h 400359"/>
              <a:gd name="connsiteX2" fmla="*/ 301505 w 632666"/>
              <a:gd name="connsiteY2" fmla="*/ 128510 h 400359"/>
              <a:gd name="connsiteX3" fmla="*/ 202651 w 632666"/>
              <a:gd name="connsiteY3" fmla="*/ 222421 h 400359"/>
              <a:gd name="connsiteX4" fmla="*/ 93911 w 632666"/>
              <a:gd name="connsiteY4" fmla="*/ 301505 h 400359"/>
              <a:gd name="connsiteX5" fmla="*/ 19771 w 632666"/>
              <a:gd name="connsiteY5" fmla="*/ 380588 h 400359"/>
              <a:gd name="connsiteX6" fmla="*/ 0 w 632666"/>
              <a:gd name="connsiteY6" fmla="*/ 400359 h 40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2666" h="400359">
                <a:moveTo>
                  <a:pt x="632666" y="0"/>
                </a:moveTo>
                <a:cubicBezTo>
                  <a:pt x="563880" y="18947"/>
                  <a:pt x="495094" y="37894"/>
                  <a:pt x="439900" y="59312"/>
                </a:cubicBezTo>
                <a:cubicBezTo>
                  <a:pt x="384706" y="80730"/>
                  <a:pt x="341046" y="101325"/>
                  <a:pt x="301505" y="128510"/>
                </a:cubicBezTo>
                <a:cubicBezTo>
                  <a:pt x="261964" y="155695"/>
                  <a:pt x="237250" y="193589"/>
                  <a:pt x="202651" y="222421"/>
                </a:cubicBezTo>
                <a:cubicBezTo>
                  <a:pt x="168052" y="251253"/>
                  <a:pt x="124391" y="275144"/>
                  <a:pt x="93911" y="301505"/>
                </a:cubicBezTo>
                <a:cubicBezTo>
                  <a:pt x="63431" y="327866"/>
                  <a:pt x="19771" y="380588"/>
                  <a:pt x="19771" y="380588"/>
                </a:cubicBezTo>
                <a:cubicBezTo>
                  <a:pt x="4119" y="397064"/>
                  <a:pt x="2059" y="398711"/>
                  <a:pt x="0" y="400359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B2C6C4F-B3A9-94B0-B2D0-0D60EA93D9D9}"/>
              </a:ext>
            </a:extLst>
          </p:cNvPr>
          <p:cNvSpPr/>
          <p:nvPr/>
        </p:nvSpPr>
        <p:spPr>
          <a:xfrm>
            <a:off x="1949224" y="3248286"/>
            <a:ext cx="237188" cy="304955"/>
          </a:xfrm>
          <a:custGeom>
            <a:avLst/>
            <a:gdLst>
              <a:gd name="connsiteX0" fmla="*/ 207594 w 207594"/>
              <a:gd name="connsiteY0" fmla="*/ 266906 h 266906"/>
              <a:gd name="connsiteX1" fmla="*/ 133453 w 207594"/>
              <a:gd name="connsiteY1" fmla="*/ 177937 h 266906"/>
              <a:gd name="connsiteX2" fmla="*/ 69198 w 207594"/>
              <a:gd name="connsiteY2" fmla="*/ 108739 h 266906"/>
              <a:gd name="connsiteX3" fmla="*/ 14829 w 207594"/>
              <a:gd name="connsiteY3" fmla="*/ 39542 h 266906"/>
              <a:gd name="connsiteX4" fmla="*/ 0 w 207594"/>
              <a:gd name="connsiteY4" fmla="*/ 0 h 266906"/>
              <a:gd name="connsiteX0" fmla="*/ 207594 w 207594"/>
              <a:gd name="connsiteY0" fmla="*/ 266906 h 266906"/>
              <a:gd name="connsiteX1" fmla="*/ 133453 w 207594"/>
              <a:gd name="connsiteY1" fmla="*/ 177937 h 266906"/>
              <a:gd name="connsiteX2" fmla="*/ 113682 w 207594"/>
              <a:gd name="connsiteY2" fmla="*/ 113681 h 266906"/>
              <a:gd name="connsiteX3" fmla="*/ 14829 w 207594"/>
              <a:gd name="connsiteY3" fmla="*/ 39542 h 266906"/>
              <a:gd name="connsiteX4" fmla="*/ 0 w 207594"/>
              <a:gd name="connsiteY4" fmla="*/ 0 h 266906"/>
              <a:gd name="connsiteX0" fmla="*/ 207594 w 207594"/>
              <a:gd name="connsiteY0" fmla="*/ 266906 h 266906"/>
              <a:gd name="connsiteX1" fmla="*/ 133453 w 207594"/>
              <a:gd name="connsiteY1" fmla="*/ 177937 h 266906"/>
              <a:gd name="connsiteX2" fmla="*/ 113682 w 207594"/>
              <a:gd name="connsiteY2" fmla="*/ 113681 h 266906"/>
              <a:gd name="connsiteX3" fmla="*/ 69199 w 207594"/>
              <a:gd name="connsiteY3" fmla="*/ 39542 h 266906"/>
              <a:gd name="connsiteX4" fmla="*/ 0 w 207594"/>
              <a:gd name="connsiteY4" fmla="*/ 0 h 26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94" h="266906">
                <a:moveTo>
                  <a:pt x="207594" y="266906"/>
                </a:moveTo>
                <a:cubicBezTo>
                  <a:pt x="182056" y="235602"/>
                  <a:pt x="149105" y="203474"/>
                  <a:pt x="133453" y="177937"/>
                </a:cubicBezTo>
                <a:cubicBezTo>
                  <a:pt x="117801" y="152400"/>
                  <a:pt x="124391" y="136747"/>
                  <a:pt x="113682" y="113681"/>
                </a:cubicBezTo>
                <a:cubicBezTo>
                  <a:pt x="102973" y="90615"/>
                  <a:pt x="80732" y="57665"/>
                  <a:pt x="69199" y="39542"/>
                </a:cubicBezTo>
                <a:cubicBezTo>
                  <a:pt x="57666" y="21419"/>
                  <a:pt x="1648" y="10709"/>
                  <a:pt x="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DBE14-98B6-62E4-739B-C10C1CED9B4A}"/>
              </a:ext>
            </a:extLst>
          </p:cNvPr>
          <p:cNvSpPr/>
          <p:nvPr/>
        </p:nvSpPr>
        <p:spPr>
          <a:xfrm>
            <a:off x="1491793" y="3564535"/>
            <a:ext cx="705914" cy="164091"/>
          </a:xfrm>
          <a:custGeom>
            <a:avLst/>
            <a:gdLst>
              <a:gd name="connsiteX0" fmla="*/ 617837 w 617837"/>
              <a:gd name="connsiteY0" fmla="*/ 0 h 143617"/>
              <a:gd name="connsiteX1" fmla="*/ 509098 w 617837"/>
              <a:gd name="connsiteY1" fmla="*/ 103797 h 143617"/>
              <a:gd name="connsiteX2" fmla="*/ 420129 w 617837"/>
              <a:gd name="connsiteY2" fmla="*/ 118625 h 143617"/>
              <a:gd name="connsiteX3" fmla="*/ 257020 w 617837"/>
              <a:gd name="connsiteY3" fmla="*/ 143339 h 143617"/>
              <a:gd name="connsiteX4" fmla="*/ 182880 w 617837"/>
              <a:gd name="connsiteY4" fmla="*/ 128511 h 143617"/>
              <a:gd name="connsiteX5" fmla="*/ 54369 w 617837"/>
              <a:gd name="connsiteY5" fmla="*/ 79084 h 143617"/>
              <a:gd name="connsiteX6" fmla="*/ 0 w 617837"/>
              <a:gd name="connsiteY6" fmla="*/ 59313 h 14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837" h="143617">
                <a:moveTo>
                  <a:pt x="617837" y="0"/>
                </a:moveTo>
                <a:cubicBezTo>
                  <a:pt x="579943" y="42013"/>
                  <a:pt x="542049" y="84026"/>
                  <a:pt x="509098" y="103797"/>
                </a:cubicBezTo>
                <a:cubicBezTo>
                  <a:pt x="476147" y="123568"/>
                  <a:pt x="420129" y="118625"/>
                  <a:pt x="420129" y="118625"/>
                </a:cubicBezTo>
                <a:cubicBezTo>
                  <a:pt x="378116" y="125215"/>
                  <a:pt x="296561" y="141691"/>
                  <a:pt x="257020" y="143339"/>
                </a:cubicBezTo>
                <a:cubicBezTo>
                  <a:pt x="217479" y="144987"/>
                  <a:pt x="216655" y="139220"/>
                  <a:pt x="182880" y="128511"/>
                </a:cubicBezTo>
                <a:cubicBezTo>
                  <a:pt x="149105" y="117802"/>
                  <a:pt x="84849" y="90617"/>
                  <a:pt x="54369" y="79084"/>
                </a:cubicBezTo>
                <a:cubicBezTo>
                  <a:pt x="23889" y="67551"/>
                  <a:pt x="11944" y="63432"/>
                  <a:pt x="0" y="5931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8B2A263-4092-BAC7-2D1C-857BAE1A8697}"/>
              </a:ext>
            </a:extLst>
          </p:cNvPr>
          <p:cNvSpPr/>
          <p:nvPr/>
        </p:nvSpPr>
        <p:spPr>
          <a:xfrm>
            <a:off x="1728979" y="4021968"/>
            <a:ext cx="999575" cy="367076"/>
          </a:xfrm>
          <a:custGeom>
            <a:avLst/>
            <a:gdLst>
              <a:gd name="connsiteX0" fmla="*/ 874858 w 874858"/>
              <a:gd name="connsiteY0" fmla="*/ 0 h 321276"/>
              <a:gd name="connsiteX1" fmla="*/ 657380 w 874858"/>
              <a:gd name="connsiteY1" fmla="*/ 44485 h 321276"/>
              <a:gd name="connsiteX2" fmla="*/ 370703 w 874858"/>
              <a:gd name="connsiteY2" fmla="*/ 84026 h 321276"/>
              <a:gd name="connsiteX3" fmla="*/ 202651 w 874858"/>
              <a:gd name="connsiteY3" fmla="*/ 197708 h 321276"/>
              <a:gd name="connsiteX4" fmla="*/ 118625 w 874858"/>
              <a:gd name="connsiteY4" fmla="*/ 261963 h 321276"/>
              <a:gd name="connsiteX5" fmla="*/ 0 w 874858"/>
              <a:gd name="connsiteY5" fmla="*/ 321276 h 32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4858" h="321276">
                <a:moveTo>
                  <a:pt x="874858" y="0"/>
                </a:moveTo>
                <a:cubicBezTo>
                  <a:pt x="808132" y="15240"/>
                  <a:pt x="741406" y="30481"/>
                  <a:pt x="657380" y="44485"/>
                </a:cubicBezTo>
                <a:cubicBezTo>
                  <a:pt x="573354" y="58489"/>
                  <a:pt x="446491" y="58489"/>
                  <a:pt x="370703" y="84026"/>
                </a:cubicBezTo>
                <a:cubicBezTo>
                  <a:pt x="294915" y="109563"/>
                  <a:pt x="244664" y="168052"/>
                  <a:pt x="202651" y="197708"/>
                </a:cubicBezTo>
                <a:cubicBezTo>
                  <a:pt x="160638" y="227364"/>
                  <a:pt x="152400" y="241368"/>
                  <a:pt x="118625" y="261963"/>
                </a:cubicBezTo>
                <a:cubicBezTo>
                  <a:pt x="84850" y="282558"/>
                  <a:pt x="42425" y="301917"/>
                  <a:pt x="0" y="32127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EE9613D-9CEA-4D5F-FF4F-C482AFCB597C}"/>
              </a:ext>
            </a:extLst>
          </p:cNvPr>
          <p:cNvSpPr/>
          <p:nvPr/>
        </p:nvSpPr>
        <p:spPr>
          <a:xfrm>
            <a:off x="2316300" y="4038910"/>
            <a:ext cx="497062" cy="722857"/>
          </a:xfrm>
          <a:custGeom>
            <a:avLst/>
            <a:gdLst>
              <a:gd name="connsiteX0" fmla="*/ 380588 w 435044"/>
              <a:gd name="connsiteY0" fmla="*/ 0 h 632666"/>
              <a:gd name="connsiteX1" fmla="*/ 405302 w 435044"/>
              <a:gd name="connsiteY1" fmla="*/ 187823 h 632666"/>
              <a:gd name="connsiteX2" fmla="*/ 434958 w 435044"/>
              <a:gd name="connsiteY2" fmla="*/ 286677 h 632666"/>
              <a:gd name="connsiteX3" fmla="*/ 395416 w 435044"/>
              <a:gd name="connsiteY3" fmla="*/ 385531 h 632666"/>
              <a:gd name="connsiteX4" fmla="*/ 306448 w 435044"/>
              <a:gd name="connsiteY4" fmla="*/ 479442 h 632666"/>
              <a:gd name="connsiteX5" fmla="*/ 192766 w 435044"/>
              <a:gd name="connsiteY5" fmla="*/ 548640 h 632666"/>
              <a:gd name="connsiteX6" fmla="*/ 0 w 435044"/>
              <a:gd name="connsiteY6" fmla="*/ 632666 h 63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044" h="632666">
                <a:moveTo>
                  <a:pt x="380588" y="0"/>
                </a:moveTo>
                <a:cubicBezTo>
                  <a:pt x="388414" y="70022"/>
                  <a:pt x="396240" y="140044"/>
                  <a:pt x="405302" y="187823"/>
                </a:cubicBezTo>
                <a:cubicBezTo>
                  <a:pt x="414364" y="235602"/>
                  <a:pt x="436606" y="253726"/>
                  <a:pt x="434958" y="286677"/>
                </a:cubicBezTo>
                <a:cubicBezTo>
                  <a:pt x="433310" y="319628"/>
                  <a:pt x="416834" y="353404"/>
                  <a:pt x="395416" y="385531"/>
                </a:cubicBezTo>
                <a:cubicBezTo>
                  <a:pt x="373998" y="417659"/>
                  <a:pt x="340223" y="452257"/>
                  <a:pt x="306448" y="479442"/>
                </a:cubicBezTo>
                <a:cubicBezTo>
                  <a:pt x="272673" y="506627"/>
                  <a:pt x="243841" y="523103"/>
                  <a:pt x="192766" y="548640"/>
                </a:cubicBezTo>
                <a:cubicBezTo>
                  <a:pt x="141691" y="574177"/>
                  <a:pt x="40365" y="618662"/>
                  <a:pt x="0" y="63266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35AF461-B0D2-0058-3BA0-1578F325CD5B}"/>
              </a:ext>
            </a:extLst>
          </p:cNvPr>
          <p:cNvSpPr/>
          <p:nvPr/>
        </p:nvSpPr>
        <p:spPr>
          <a:xfrm>
            <a:off x="3777776" y="4084089"/>
            <a:ext cx="153657" cy="576027"/>
          </a:xfrm>
          <a:custGeom>
            <a:avLst/>
            <a:gdLst>
              <a:gd name="connsiteX0" fmla="*/ 50459 w 134485"/>
              <a:gd name="connsiteY0" fmla="*/ 504156 h 504156"/>
              <a:gd name="connsiteX1" fmla="*/ 10918 w 134485"/>
              <a:gd name="connsiteY1" fmla="*/ 370703 h 504156"/>
              <a:gd name="connsiteX2" fmla="*/ 1032 w 134485"/>
              <a:gd name="connsiteY2" fmla="*/ 232307 h 504156"/>
              <a:gd name="connsiteX3" fmla="*/ 30688 w 134485"/>
              <a:gd name="connsiteY3" fmla="*/ 128510 h 504156"/>
              <a:gd name="connsiteX4" fmla="*/ 90001 w 134485"/>
              <a:gd name="connsiteY4" fmla="*/ 34599 h 504156"/>
              <a:gd name="connsiteX5" fmla="*/ 134485 w 134485"/>
              <a:gd name="connsiteY5" fmla="*/ 0 h 50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485" h="504156">
                <a:moveTo>
                  <a:pt x="50459" y="504156"/>
                </a:moveTo>
                <a:cubicBezTo>
                  <a:pt x="34807" y="460083"/>
                  <a:pt x="19156" y="416011"/>
                  <a:pt x="10918" y="370703"/>
                </a:cubicBezTo>
                <a:cubicBezTo>
                  <a:pt x="2680" y="325395"/>
                  <a:pt x="-2263" y="272672"/>
                  <a:pt x="1032" y="232307"/>
                </a:cubicBezTo>
                <a:cubicBezTo>
                  <a:pt x="4327" y="191941"/>
                  <a:pt x="15860" y="161461"/>
                  <a:pt x="30688" y="128510"/>
                </a:cubicBezTo>
                <a:cubicBezTo>
                  <a:pt x="45516" y="95559"/>
                  <a:pt x="72702" y="56017"/>
                  <a:pt x="90001" y="34599"/>
                </a:cubicBezTo>
                <a:cubicBezTo>
                  <a:pt x="107301" y="13181"/>
                  <a:pt x="120893" y="6590"/>
                  <a:pt x="134485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1A7FBC4-9A31-6872-5229-CAB2A61B831A}"/>
              </a:ext>
            </a:extLst>
          </p:cNvPr>
          <p:cNvSpPr/>
          <p:nvPr/>
        </p:nvSpPr>
        <p:spPr>
          <a:xfrm>
            <a:off x="3852370" y="4558463"/>
            <a:ext cx="542143" cy="137088"/>
          </a:xfrm>
          <a:custGeom>
            <a:avLst/>
            <a:gdLst>
              <a:gd name="connsiteX0" fmla="*/ 0 w 474500"/>
              <a:gd name="connsiteY0" fmla="*/ 88969 h 119984"/>
              <a:gd name="connsiteX1" fmla="*/ 153224 w 474500"/>
              <a:gd name="connsiteY1" fmla="*/ 118625 h 119984"/>
              <a:gd name="connsiteX2" fmla="*/ 266906 w 474500"/>
              <a:gd name="connsiteY2" fmla="*/ 108739 h 119984"/>
              <a:gd name="connsiteX3" fmla="*/ 350932 w 474500"/>
              <a:gd name="connsiteY3" fmla="*/ 54370 h 119984"/>
              <a:gd name="connsiteX4" fmla="*/ 410245 w 474500"/>
              <a:gd name="connsiteY4" fmla="*/ 19771 h 119984"/>
              <a:gd name="connsiteX5" fmla="*/ 474500 w 474500"/>
              <a:gd name="connsiteY5" fmla="*/ 0 h 11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500" h="119984">
                <a:moveTo>
                  <a:pt x="0" y="88969"/>
                </a:moveTo>
                <a:cubicBezTo>
                  <a:pt x="54370" y="102149"/>
                  <a:pt x="108740" y="115330"/>
                  <a:pt x="153224" y="118625"/>
                </a:cubicBezTo>
                <a:cubicBezTo>
                  <a:pt x="197708" y="121920"/>
                  <a:pt x="233955" y="119448"/>
                  <a:pt x="266906" y="108739"/>
                </a:cubicBezTo>
                <a:cubicBezTo>
                  <a:pt x="299857" y="98030"/>
                  <a:pt x="327042" y="69198"/>
                  <a:pt x="350932" y="54370"/>
                </a:cubicBezTo>
                <a:cubicBezTo>
                  <a:pt x="374822" y="39542"/>
                  <a:pt x="389650" y="28833"/>
                  <a:pt x="410245" y="19771"/>
                </a:cubicBezTo>
                <a:cubicBezTo>
                  <a:pt x="430840" y="10709"/>
                  <a:pt x="452670" y="5354"/>
                  <a:pt x="4745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C446B4-2C6A-F4B8-D471-621E09BF3350}"/>
              </a:ext>
            </a:extLst>
          </p:cNvPr>
          <p:cNvSpPr/>
          <p:nvPr/>
        </p:nvSpPr>
        <p:spPr>
          <a:xfrm>
            <a:off x="5123015" y="5457880"/>
            <a:ext cx="52237" cy="52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C1580-D8AB-69C3-7A59-2F7C93E98232}"/>
              </a:ext>
            </a:extLst>
          </p:cNvPr>
          <p:cNvSpPr>
            <a:spLocks noChangeAspect="1"/>
          </p:cNvSpPr>
          <p:nvPr/>
        </p:nvSpPr>
        <p:spPr>
          <a:xfrm rot="21217974">
            <a:off x="3807816" y="4619362"/>
            <a:ext cx="68433" cy="62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F700C8-09CD-AEF0-B805-8F257693B3E6}"/>
              </a:ext>
            </a:extLst>
          </p:cNvPr>
          <p:cNvSpPr>
            <a:spLocks noChangeAspect="1"/>
          </p:cNvSpPr>
          <p:nvPr/>
        </p:nvSpPr>
        <p:spPr>
          <a:xfrm rot="21217974">
            <a:off x="2705770" y="3996638"/>
            <a:ext cx="68433" cy="62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97EED2B-6BD7-4C94-AEE8-4CC8A95AA78B}"/>
              </a:ext>
            </a:extLst>
          </p:cNvPr>
          <p:cNvSpPr/>
          <p:nvPr/>
        </p:nvSpPr>
        <p:spPr>
          <a:xfrm rot="21217974">
            <a:off x="2139284" y="3532059"/>
            <a:ext cx="57027" cy="52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085433-2E9F-1224-4439-71339BA18F45}"/>
              </a:ext>
            </a:extLst>
          </p:cNvPr>
          <p:cNvCxnSpPr>
            <a:endCxn id="5" idx="4"/>
          </p:cNvCxnSpPr>
          <p:nvPr/>
        </p:nvCxnSpPr>
        <p:spPr>
          <a:xfrm>
            <a:off x="3054930" y="4185968"/>
            <a:ext cx="260945" cy="731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F859C6-0273-F416-CFEB-FD38A6A8ADFA}"/>
              </a:ext>
            </a:extLst>
          </p:cNvPr>
          <p:cNvCxnSpPr>
            <a:cxnSpLocks/>
          </p:cNvCxnSpPr>
          <p:nvPr/>
        </p:nvCxnSpPr>
        <p:spPr>
          <a:xfrm>
            <a:off x="4264040" y="5177956"/>
            <a:ext cx="278872" cy="1353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C561C0-1EC4-C55C-8CD9-45100320078B}"/>
              </a:ext>
            </a:extLst>
          </p:cNvPr>
          <p:cNvCxnSpPr>
            <a:cxnSpLocks/>
          </p:cNvCxnSpPr>
          <p:nvPr/>
        </p:nvCxnSpPr>
        <p:spPr>
          <a:xfrm>
            <a:off x="2340072" y="3717045"/>
            <a:ext cx="224759" cy="19491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9E427-D0C7-8632-EB05-41ED25F5BC3C}"/>
              </a:ext>
            </a:extLst>
          </p:cNvPr>
          <p:cNvCxnSpPr>
            <a:cxnSpLocks/>
          </p:cNvCxnSpPr>
          <p:nvPr/>
        </p:nvCxnSpPr>
        <p:spPr>
          <a:xfrm>
            <a:off x="1669874" y="3436344"/>
            <a:ext cx="338065" cy="7713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96DAE2-BCD5-4D1D-D71F-3A622A5E9870}"/>
              </a:ext>
            </a:extLst>
          </p:cNvPr>
          <p:cNvCxnSpPr>
            <a:cxnSpLocks/>
          </p:cNvCxnSpPr>
          <p:nvPr/>
        </p:nvCxnSpPr>
        <p:spPr>
          <a:xfrm flipH="1">
            <a:off x="2174747" y="3361604"/>
            <a:ext cx="124240" cy="18636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EE93F8-560E-BB4C-F886-4E0B59F5EA2C}"/>
              </a:ext>
            </a:extLst>
          </p:cNvPr>
          <p:cNvCxnSpPr>
            <a:cxnSpLocks/>
          </p:cNvCxnSpPr>
          <p:nvPr/>
        </p:nvCxnSpPr>
        <p:spPr>
          <a:xfrm flipV="1">
            <a:off x="2376717" y="4237541"/>
            <a:ext cx="188114" cy="1908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E34D3E-4E19-BF32-AF6F-9FC83BB25997}"/>
              </a:ext>
            </a:extLst>
          </p:cNvPr>
          <p:cNvCxnSpPr>
            <a:cxnSpLocks/>
            <a:endCxn id="7" idx="1"/>
          </p:cNvCxnSpPr>
          <p:nvPr/>
        </p:nvCxnSpPr>
        <p:spPr>
          <a:xfrm flipH="1">
            <a:off x="3942728" y="4296393"/>
            <a:ext cx="125254" cy="1152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71E4C4B-154F-2B8D-696D-F341D90B3A90}"/>
              </a:ext>
            </a:extLst>
          </p:cNvPr>
          <p:cNvSpPr txBox="1"/>
          <p:nvPr/>
        </p:nvSpPr>
        <p:spPr>
          <a:xfrm>
            <a:off x="4123442" y="4915108"/>
            <a:ext cx="641985" cy="31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</a:rPr>
              <a:t>Reach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83639DD7-46AF-CD9B-DEF5-5FA096234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34239" y="2624922"/>
            <a:ext cx="1149659" cy="1626912"/>
          </a:xfrm>
          <a:prstGeom prst="rect">
            <a:avLst/>
          </a:prstGeom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6802E5B7-6744-9244-F78A-E9FB50D96032}"/>
              </a:ext>
            </a:extLst>
          </p:cNvPr>
          <p:cNvSpPr/>
          <p:nvPr/>
        </p:nvSpPr>
        <p:spPr>
          <a:xfrm>
            <a:off x="3376798" y="4196522"/>
            <a:ext cx="237444" cy="379910"/>
          </a:xfrm>
          <a:custGeom>
            <a:avLst/>
            <a:gdLst>
              <a:gd name="connsiteX0" fmla="*/ 180109 w 207818"/>
              <a:gd name="connsiteY0" fmla="*/ 170872 h 332509"/>
              <a:gd name="connsiteX1" fmla="*/ 207818 w 207818"/>
              <a:gd name="connsiteY1" fmla="*/ 64654 h 332509"/>
              <a:gd name="connsiteX2" fmla="*/ 166254 w 207818"/>
              <a:gd name="connsiteY2" fmla="*/ 13854 h 332509"/>
              <a:gd name="connsiteX3" fmla="*/ 124691 w 207818"/>
              <a:gd name="connsiteY3" fmla="*/ 0 h 332509"/>
              <a:gd name="connsiteX4" fmla="*/ 78509 w 207818"/>
              <a:gd name="connsiteY4" fmla="*/ 69272 h 332509"/>
              <a:gd name="connsiteX5" fmla="*/ 23091 w 207818"/>
              <a:gd name="connsiteY5" fmla="*/ 133927 h 332509"/>
              <a:gd name="connsiteX6" fmla="*/ 27709 w 207818"/>
              <a:gd name="connsiteY6" fmla="*/ 212436 h 332509"/>
              <a:gd name="connsiteX7" fmla="*/ 0 w 207818"/>
              <a:gd name="connsiteY7" fmla="*/ 281709 h 332509"/>
              <a:gd name="connsiteX8" fmla="*/ 9236 w 207818"/>
              <a:gd name="connsiteY8" fmla="*/ 332509 h 332509"/>
              <a:gd name="connsiteX9" fmla="*/ 106218 w 207818"/>
              <a:gd name="connsiteY9" fmla="*/ 314036 h 332509"/>
              <a:gd name="connsiteX10" fmla="*/ 133927 w 207818"/>
              <a:gd name="connsiteY10" fmla="*/ 277091 h 332509"/>
              <a:gd name="connsiteX11" fmla="*/ 170873 w 207818"/>
              <a:gd name="connsiteY11" fmla="*/ 235527 h 332509"/>
              <a:gd name="connsiteX12" fmla="*/ 180109 w 207818"/>
              <a:gd name="connsiteY12" fmla="*/ 170872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818" h="332509">
                <a:moveTo>
                  <a:pt x="180109" y="170872"/>
                </a:moveTo>
                <a:lnTo>
                  <a:pt x="207818" y="64654"/>
                </a:lnTo>
                <a:lnTo>
                  <a:pt x="166254" y="13854"/>
                </a:lnTo>
                <a:lnTo>
                  <a:pt x="124691" y="0"/>
                </a:lnTo>
                <a:lnTo>
                  <a:pt x="78509" y="69272"/>
                </a:lnTo>
                <a:lnTo>
                  <a:pt x="23091" y="133927"/>
                </a:lnTo>
                <a:lnTo>
                  <a:pt x="27709" y="212436"/>
                </a:lnTo>
                <a:lnTo>
                  <a:pt x="0" y="281709"/>
                </a:lnTo>
                <a:lnTo>
                  <a:pt x="9236" y="332509"/>
                </a:lnTo>
                <a:lnTo>
                  <a:pt x="106218" y="314036"/>
                </a:lnTo>
                <a:lnTo>
                  <a:pt x="133927" y="277091"/>
                </a:lnTo>
                <a:lnTo>
                  <a:pt x="170873" y="235527"/>
                </a:lnTo>
                <a:lnTo>
                  <a:pt x="180109" y="170872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AA631-C1B2-6978-72FA-760D6D5E17EA}"/>
              </a:ext>
            </a:extLst>
          </p:cNvPr>
          <p:cNvSpPr txBox="1"/>
          <p:nvPr/>
        </p:nvSpPr>
        <p:spPr>
          <a:xfrm>
            <a:off x="2961398" y="4503532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Lake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075F7-705A-60D4-EDEF-393B00CD4639}"/>
              </a:ext>
            </a:extLst>
          </p:cNvPr>
          <p:cNvSpPr txBox="1"/>
          <p:nvPr/>
        </p:nvSpPr>
        <p:spPr>
          <a:xfrm>
            <a:off x="3037279" y="259750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Precipitation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247B66-4541-FB32-99F5-207ABF0ABFF0}"/>
              </a:ext>
            </a:extLst>
          </p:cNvPr>
          <p:cNvSpPr txBox="1"/>
          <p:nvPr/>
        </p:nvSpPr>
        <p:spPr>
          <a:xfrm>
            <a:off x="5053742" y="5128680"/>
            <a:ext cx="12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Streamflow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92873F-FD1C-FABD-D8F1-4D954F72D701}"/>
              </a:ext>
            </a:extLst>
          </p:cNvPr>
          <p:cNvSpPr txBox="1"/>
          <p:nvPr/>
        </p:nvSpPr>
        <p:spPr>
          <a:xfrm>
            <a:off x="1918032" y="5126295"/>
            <a:ext cx="120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Catchment</a:t>
            </a:r>
          </a:p>
        </p:txBody>
      </p:sp>
      <p:pic>
        <p:nvPicPr>
          <p:cNvPr id="4098" name="Picture 2" descr="The Snowball Effect of Change">
            <a:extLst>
              <a:ext uri="{FF2B5EF4-FFF2-40B4-BE49-F238E27FC236}">
                <a16:creationId xmlns:a16="http://schemas.microsoft.com/office/drawing/2014/main" id="{69347E69-72A0-1592-B941-B79D9005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83" y="2925008"/>
            <a:ext cx="4516819" cy="254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E0C74BB-1F5C-27AB-83E2-B86152E5E7DC}"/>
              </a:ext>
            </a:extLst>
          </p:cNvPr>
          <p:cNvSpPr txBox="1"/>
          <p:nvPr/>
        </p:nvSpPr>
        <p:spPr>
          <a:xfrm>
            <a:off x="6700525" y="2440256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Snowball effect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9C77DA1-8AA0-86B3-45C0-CCB3EDA400C1}"/>
              </a:ext>
            </a:extLst>
          </p:cNvPr>
          <p:cNvSpPr/>
          <p:nvPr/>
        </p:nvSpPr>
        <p:spPr>
          <a:xfrm>
            <a:off x="5150310" y="4007329"/>
            <a:ext cx="1470991" cy="2445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4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79E70-EA01-AF14-CF1A-18CFBA80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Boosted error in hydrologic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69956-E7BC-7CB6-6997-EC9202A65C88}"/>
              </a:ext>
            </a:extLst>
          </p:cNvPr>
          <p:cNvSpPr txBox="1"/>
          <p:nvPr/>
        </p:nvSpPr>
        <p:spPr>
          <a:xfrm>
            <a:off x="9733935" y="5931087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Chen et al. 2020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2752FA-AA6A-7D30-6905-0B67C208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51" y="2151846"/>
            <a:ext cx="10291256" cy="347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52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F229D-D701-BCFE-2B5D-3AB198D2C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75" y="361310"/>
            <a:ext cx="10058400" cy="1371600"/>
          </a:xfrm>
        </p:spPr>
        <p:txBody>
          <a:bodyPr/>
          <a:lstStyle/>
          <a:p>
            <a:r>
              <a:rPr lang="en-US" dirty="0"/>
              <a:t>Understanding the quality of each product is the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61625-E8BE-57DB-07CE-A7F223AD17D6}"/>
              </a:ext>
            </a:extLst>
          </p:cNvPr>
          <p:cNvSpPr txBox="1"/>
          <p:nvPr/>
        </p:nvSpPr>
        <p:spPr>
          <a:xfrm>
            <a:off x="7092778" y="5782962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 et al.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F8318-1658-EDB2-92D0-EEAEDAE6E0D6}"/>
              </a:ext>
            </a:extLst>
          </p:cNvPr>
          <p:cNvSpPr txBox="1"/>
          <p:nvPr/>
        </p:nvSpPr>
        <p:spPr>
          <a:xfrm>
            <a:off x="7043351" y="2162432"/>
            <a:ext cx="468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Discrepancies among satellite-only, radar-only, and gauge-only precipitation product during extreme weather events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AD714B-7B2D-D19C-E471-6B24D435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5" y="1626817"/>
            <a:ext cx="5033965" cy="48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EB14-31A0-CAC2-87EB-6663AE16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Q: which product you would choose for an extreme event like Hurricane Harvey? (1 min)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38A972-8E7A-90FD-CF47-67FE07CE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a) Rain gauges</a:t>
            </a:r>
          </a:p>
          <a:p>
            <a:pPr marL="0" indent="0">
              <a:buNone/>
            </a:pPr>
            <a:r>
              <a:rPr lang="en-US" sz="2400" dirty="0"/>
              <a:t>b) Ground weather radar</a:t>
            </a:r>
          </a:p>
          <a:p>
            <a:pPr marL="0" indent="0">
              <a:buNone/>
            </a:pPr>
            <a:r>
              <a:rPr lang="en-US" sz="2400" dirty="0"/>
              <a:t>c) Satellite</a:t>
            </a:r>
          </a:p>
          <a:p>
            <a:pPr marL="0" indent="0">
              <a:buNone/>
            </a:pPr>
            <a:r>
              <a:rPr lang="en-US" sz="2400"/>
              <a:t>d) Reanalysis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4630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5B5F-CDB5-4933-BC92-F4BE2FE1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49" y="278056"/>
            <a:ext cx="10058400" cy="1371600"/>
          </a:xfrm>
        </p:spPr>
        <p:txBody>
          <a:bodyPr/>
          <a:lstStyle/>
          <a:p>
            <a:r>
              <a:rPr lang="en-US" dirty="0"/>
              <a:t>Introducing Triple Collocation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FFE50-5EAC-5ECD-7DF4-203579C0B077}"/>
              </a:ext>
            </a:extLst>
          </p:cNvPr>
          <p:cNvSpPr txBox="1"/>
          <p:nvPr/>
        </p:nvSpPr>
        <p:spPr>
          <a:xfrm>
            <a:off x="692727" y="1953491"/>
            <a:ext cx="6776214" cy="1712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Assumptions: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Three products are independent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/>
              <a:t>the errors of the datasets should be independent or unrelated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/>
              <a:t>The expectation of error is treated as 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0F9AA-AF5F-1D3D-81A0-A7BF11F49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33" t="23893" r="21983" b="66050"/>
          <a:stretch/>
        </p:blipFill>
        <p:spPr>
          <a:xfrm>
            <a:off x="4349949" y="4424646"/>
            <a:ext cx="3699542" cy="1530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46608-111C-E03F-EE65-8AB877D05E3A}"/>
              </a:ext>
            </a:extLst>
          </p:cNvPr>
          <p:cNvSpPr txBox="1"/>
          <p:nvPr/>
        </p:nvSpPr>
        <p:spPr>
          <a:xfrm>
            <a:off x="1399309" y="394854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error model</a:t>
            </a:r>
          </a:p>
        </p:txBody>
      </p:sp>
    </p:spTree>
    <p:extLst>
      <p:ext uri="{BB962C8B-B14F-4D97-AF65-F5344CB8AC3E}">
        <p14:creationId xmlns:p14="http://schemas.microsoft.com/office/powerpoint/2010/main" val="3290412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5B5F-CDB5-4933-BC92-F4BE2FE1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49" y="278056"/>
            <a:ext cx="10058400" cy="1371600"/>
          </a:xfrm>
        </p:spPr>
        <p:txBody>
          <a:bodyPr/>
          <a:lstStyle/>
          <a:p>
            <a:r>
              <a:rPr lang="en-US" dirty="0"/>
              <a:t>Introducing Triple Collocation (</a:t>
            </a:r>
            <a:r>
              <a:rPr lang="en-US" dirty="0" err="1"/>
              <a:t>Ctn’ed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0B1CD-5400-C0BD-6E66-1D6E4E0A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7" y="2437823"/>
            <a:ext cx="7327900" cy="303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A39424-00EA-DB2D-35F3-2D89EBF2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373" y="2634673"/>
            <a:ext cx="4038600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BCEA26-7C7F-A87F-3651-6C7A05E82A11}"/>
              </a:ext>
            </a:extLst>
          </p:cNvPr>
          <p:cNvSpPr txBox="1"/>
          <p:nvPr/>
        </p:nvSpPr>
        <p:spPr>
          <a:xfrm>
            <a:off x="1219200" y="199505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Triple errors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A6B7B-F593-B690-E966-6D116937D12B}"/>
              </a:ext>
            </a:extLst>
          </p:cNvPr>
          <p:cNvSpPr txBox="1"/>
          <p:nvPr/>
        </p:nvSpPr>
        <p:spPr>
          <a:xfrm>
            <a:off x="7633855" y="1953491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Triple correlation</a:t>
            </a:r>
          </a:p>
        </p:txBody>
      </p:sp>
    </p:spTree>
    <p:extLst>
      <p:ext uri="{BB962C8B-B14F-4D97-AF65-F5344CB8AC3E}">
        <p14:creationId xmlns:p14="http://schemas.microsoft.com/office/powerpoint/2010/main" val="2227461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07A6-9118-E42B-4AAC-5E19DAA5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9" y="313703"/>
            <a:ext cx="10058400" cy="1371600"/>
          </a:xfrm>
        </p:spPr>
        <p:txBody>
          <a:bodyPr/>
          <a:lstStyle/>
          <a:p>
            <a:r>
              <a:rPr lang="en-US" dirty="0"/>
              <a:t>Coding session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74713-E4C2-9005-957B-787592F41EA6}"/>
              </a:ext>
            </a:extLst>
          </p:cNvPr>
          <p:cNvSpPr/>
          <p:nvPr/>
        </p:nvSpPr>
        <p:spPr>
          <a:xfrm>
            <a:off x="1709648" y="1611057"/>
            <a:ext cx="1737360" cy="670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domain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48CDF5-6E56-E5D1-C563-5F405CA64784}"/>
              </a:ext>
            </a:extLst>
          </p:cNvPr>
          <p:cNvSpPr/>
          <p:nvPr/>
        </p:nvSpPr>
        <p:spPr>
          <a:xfrm>
            <a:off x="1709648" y="2834423"/>
            <a:ext cx="1737360" cy="670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23B53-9F56-9EB4-C73F-09DA8F204A09}"/>
              </a:ext>
            </a:extLst>
          </p:cNvPr>
          <p:cNvSpPr/>
          <p:nvPr/>
        </p:nvSpPr>
        <p:spPr>
          <a:xfrm>
            <a:off x="1709648" y="4105196"/>
            <a:ext cx="1737360" cy="670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Geospatial 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C84332-5F95-5A7E-3822-F9318C926DE4}"/>
              </a:ext>
            </a:extLst>
          </p:cNvPr>
          <p:cNvSpPr/>
          <p:nvPr/>
        </p:nvSpPr>
        <p:spPr>
          <a:xfrm>
            <a:off x="1709648" y="5463437"/>
            <a:ext cx="1737360" cy="670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 processing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F976929-0117-A91A-902C-ED73920A60C4}"/>
              </a:ext>
            </a:extLst>
          </p:cNvPr>
          <p:cNvSpPr/>
          <p:nvPr/>
        </p:nvSpPr>
        <p:spPr>
          <a:xfrm>
            <a:off x="3447008" y="3922963"/>
            <a:ext cx="238298" cy="1035026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2484DF-7E7B-5037-0039-96BC762409AD}"/>
              </a:ext>
            </a:extLst>
          </p:cNvPr>
          <p:cNvSpPr/>
          <p:nvPr/>
        </p:nvSpPr>
        <p:spPr>
          <a:xfrm>
            <a:off x="3685306" y="3678061"/>
            <a:ext cx="1737360" cy="489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Clip to the study region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CDB423-6C6B-BCC9-4ED5-13FFE88E9BFE}"/>
              </a:ext>
            </a:extLst>
          </p:cNvPr>
          <p:cNvSpPr/>
          <p:nvPr/>
        </p:nvSpPr>
        <p:spPr>
          <a:xfrm>
            <a:off x="3721328" y="4713087"/>
            <a:ext cx="1737360" cy="489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06F36-B66B-6895-FEBF-978F64C7CFC2}"/>
              </a:ext>
            </a:extLst>
          </p:cNvPr>
          <p:cNvSpPr txBox="1"/>
          <p:nvPr/>
        </p:nvSpPr>
        <p:spPr>
          <a:xfrm>
            <a:off x="651895" y="434375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GDAL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BD557-49A7-741E-CB7C-9631C079C01D}"/>
              </a:ext>
            </a:extLst>
          </p:cNvPr>
          <p:cNvSpPr txBox="1"/>
          <p:nvPr/>
        </p:nvSpPr>
        <p:spPr>
          <a:xfrm>
            <a:off x="586972" y="561405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F5E185-FDD7-4163-A723-0D50621187C1}"/>
              </a:ext>
            </a:extLst>
          </p:cNvPr>
          <p:cNvSpPr/>
          <p:nvPr/>
        </p:nvSpPr>
        <p:spPr>
          <a:xfrm>
            <a:off x="6769336" y="1719229"/>
            <a:ext cx="1737360" cy="670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Region overall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DE8089-A7C4-247F-96D4-EA85AB497144}"/>
              </a:ext>
            </a:extLst>
          </p:cNvPr>
          <p:cNvSpPr/>
          <p:nvPr/>
        </p:nvSpPr>
        <p:spPr>
          <a:xfrm>
            <a:off x="6769336" y="3012823"/>
            <a:ext cx="1737360" cy="670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Grid-level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24C2EB8-EC09-27E1-FAAA-2D568785B4EC}"/>
              </a:ext>
            </a:extLst>
          </p:cNvPr>
          <p:cNvSpPr/>
          <p:nvPr/>
        </p:nvSpPr>
        <p:spPr>
          <a:xfrm>
            <a:off x="9404463" y="2926284"/>
            <a:ext cx="1737360" cy="843638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dist.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6A78C49C-B701-E87F-2C38-565071AB8516}"/>
              </a:ext>
            </a:extLst>
          </p:cNvPr>
          <p:cNvSpPr/>
          <p:nvPr/>
        </p:nvSpPr>
        <p:spPr>
          <a:xfrm>
            <a:off x="9363366" y="1647576"/>
            <a:ext cx="1985814" cy="843638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Overall performance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9B0C79-850E-24B4-4056-3F70618FED5F}"/>
              </a:ext>
            </a:extLst>
          </p:cNvPr>
          <p:cNvCxnSpPr>
            <a:cxnSpLocks/>
          </p:cNvCxnSpPr>
          <p:nvPr/>
        </p:nvCxnSpPr>
        <p:spPr>
          <a:xfrm>
            <a:off x="3566157" y="5798717"/>
            <a:ext cx="2529843" cy="10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4177FB-BBE1-5D6A-966C-82EC2801A25E}"/>
              </a:ext>
            </a:extLst>
          </p:cNvPr>
          <p:cNvCxnSpPr>
            <a:cxnSpLocks/>
          </p:cNvCxnSpPr>
          <p:nvPr/>
        </p:nvCxnSpPr>
        <p:spPr>
          <a:xfrm flipV="1">
            <a:off x="6096000" y="2069395"/>
            <a:ext cx="0" cy="373981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1536B9-2A30-F446-4691-A0CF03CFC51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96000" y="2054509"/>
            <a:ext cx="673336" cy="148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DBF767-61C8-4266-0C1F-8FF5BFC27916}"/>
              </a:ext>
            </a:extLst>
          </p:cNvPr>
          <p:cNvCxnSpPr>
            <a:cxnSpLocks/>
          </p:cNvCxnSpPr>
          <p:nvPr/>
        </p:nvCxnSpPr>
        <p:spPr>
          <a:xfrm flipV="1">
            <a:off x="6096457" y="3356087"/>
            <a:ext cx="673336" cy="148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F7461F-E3F6-3224-779F-8D45A5BF0955}"/>
              </a:ext>
            </a:extLst>
          </p:cNvPr>
          <p:cNvCxnSpPr>
            <a:stCxn id="15" idx="3"/>
            <a:endCxn id="19" idx="5"/>
          </p:cNvCxnSpPr>
          <p:nvPr/>
        </p:nvCxnSpPr>
        <p:spPr>
          <a:xfrm>
            <a:off x="8506696" y="2054509"/>
            <a:ext cx="962125" cy="148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8829E6-0982-C1A9-C27D-91236B34E4A4}"/>
              </a:ext>
            </a:extLst>
          </p:cNvPr>
          <p:cNvCxnSpPr/>
          <p:nvPr/>
        </p:nvCxnSpPr>
        <p:spPr>
          <a:xfrm>
            <a:off x="8566584" y="3370973"/>
            <a:ext cx="962125" cy="148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43E6F35-F773-3C07-CF50-523F7B9BC5D3}"/>
              </a:ext>
            </a:extLst>
          </p:cNvPr>
          <p:cNvSpPr txBox="1"/>
          <p:nvPr/>
        </p:nvSpPr>
        <p:spPr>
          <a:xfrm>
            <a:off x="8490442" y="264019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Outcome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9BF85C-3B53-851F-E717-C660B42AF2B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578328" y="2281617"/>
            <a:ext cx="0" cy="5528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F096B4-F64E-B454-29E2-210AE15E597F}"/>
              </a:ext>
            </a:extLst>
          </p:cNvPr>
          <p:cNvCxnSpPr/>
          <p:nvPr/>
        </p:nvCxnSpPr>
        <p:spPr>
          <a:xfrm>
            <a:off x="2578328" y="3516157"/>
            <a:ext cx="0" cy="55280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0127DC-8F99-DDB8-D6D8-6F126CF75CB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578328" y="4775756"/>
            <a:ext cx="0" cy="687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60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4874-A325-4F9A-8F2D-25174070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6" y="386500"/>
            <a:ext cx="10058400" cy="1371600"/>
          </a:xfrm>
        </p:spPr>
        <p:txBody>
          <a:bodyPr/>
          <a:lstStyle/>
          <a:p>
            <a:r>
              <a:rPr lang="en-US" dirty="0"/>
              <a:t>Case study – Hurricane Harvey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F0D1C-E83C-FFF5-77DC-ABA63B80C577}"/>
              </a:ext>
            </a:extLst>
          </p:cNvPr>
          <p:cNvSpPr txBox="1"/>
          <p:nvPr/>
        </p:nvSpPr>
        <p:spPr>
          <a:xfrm>
            <a:off x="350878" y="1740985"/>
            <a:ext cx="113053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Region: </a:t>
            </a:r>
          </a:p>
          <a:p>
            <a:r>
              <a:rPr lang="en-US" dirty="0"/>
              <a:t>	 -107.9,23.5,-85.9,38.3</a:t>
            </a:r>
          </a:p>
          <a:p>
            <a:endParaRPr lang="en-US" u="sng" dirty="0"/>
          </a:p>
          <a:p>
            <a:r>
              <a:rPr lang="en-US" u="sng" dirty="0"/>
              <a:t>Satellite data – IMERG V07</a:t>
            </a:r>
          </a:p>
          <a:p>
            <a:r>
              <a:rPr lang="en-US" dirty="0"/>
              <a:t>	- Variable: Early Run &amp; </a:t>
            </a:r>
            <a:r>
              <a:rPr lang="en-US" dirty="0" err="1"/>
              <a:t>PrecipitationUnCal</a:t>
            </a:r>
            <a:endParaRPr lang="en-US" dirty="0"/>
          </a:p>
          <a:p>
            <a:r>
              <a:rPr lang="en-US" dirty="0"/>
              <a:t>	- download link: </a:t>
            </a:r>
            <a:r>
              <a:rPr lang="en-US" dirty="0">
                <a:hlinkClick r:id="rId3"/>
              </a:rPr>
              <a:t>https://disc.gsfc.nasa.gov/datasets/GPM_3IMERGHHE_07/summary?keywords=IMERG</a:t>
            </a:r>
            <a:endParaRPr lang="en-US" dirty="0"/>
          </a:p>
          <a:p>
            <a:r>
              <a:rPr lang="en-US" dirty="0"/>
              <a:t>	- download command:</a:t>
            </a:r>
          </a:p>
          <a:p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wget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 --load-cookies ~/.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urs_cookies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 --save-cookies ~/.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urs_cookies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 --keep-session-cookies --content-disposition -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 "&lt;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url.txt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C0C0C0"/>
                </a:highlight>
                <a:latin typeface="Helvetica Neue" panose="02000503000000020004" pitchFamily="2" charset="0"/>
              </a:rPr>
              <a:t>&gt;"</a:t>
            </a:r>
            <a:endParaRPr lang="en-US" dirty="0">
              <a:highlight>
                <a:srgbClr val="C0C0C0"/>
              </a:highlight>
            </a:endParaRPr>
          </a:p>
          <a:p>
            <a:endParaRPr lang="en-US" dirty="0"/>
          </a:p>
          <a:p>
            <a:r>
              <a:rPr lang="en-US" u="sng" dirty="0"/>
              <a:t>Radar data – MRMS (multi-radar multi-sensor product)</a:t>
            </a:r>
          </a:p>
          <a:p>
            <a:r>
              <a:rPr lang="en-US" dirty="0"/>
              <a:t>	- download link: </a:t>
            </a:r>
            <a:r>
              <a:rPr lang="en-US" dirty="0">
                <a:hlinkClick r:id="rId4"/>
              </a:rPr>
              <a:t>https://mtarchive.geol.iastate.edu/</a:t>
            </a:r>
            <a:endParaRPr lang="en-US" dirty="0"/>
          </a:p>
          <a:p>
            <a:r>
              <a:rPr lang="en-US" dirty="0"/>
              <a:t>	- download command: </a:t>
            </a:r>
            <a:r>
              <a:rPr lang="en-US" dirty="0" err="1">
                <a:highlight>
                  <a:srgbClr val="C0C0C0"/>
                </a:highlight>
              </a:rPr>
              <a:t>sh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download_MRMS.sh</a:t>
            </a:r>
            <a:endParaRPr lang="en-US" dirty="0">
              <a:highlight>
                <a:srgbClr val="C0C0C0"/>
              </a:highlight>
            </a:endParaRPr>
          </a:p>
          <a:p>
            <a:endParaRPr lang="en-US" dirty="0"/>
          </a:p>
          <a:p>
            <a:r>
              <a:rPr lang="en-US" u="sng" dirty="0"/>
              <a:t>Gauge data – NCEP</a:t>
            </a:r>
          </a:p>
          <a:p>
            <a:r>
              <a:rPr lang="en-US" dirty="0"/>
              <a:t>	- download link:</a:t>
            </a:r>
          </a:p>
          <a:p>
            <a:r>
              <a:rPr lang="en-US" dirty="0"/>
              <a:t>https://</a:t>
            </a:r>
            <a:r>
              <a:rPr lang="en-US" dirty="0" err="1"/>
              <a:t>data.eol.ucar.edu</a:t>
            </a:r>
            <a:r>
              <a:rPr lang="en-US" dirty="0"/>
              <a:t>/dataset/21.088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4EB1A-01A3-C154-8FA8-CCCCB5A26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804" y="1344480"/>
            <a:ext cx="3236383" cy="1903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158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5481-CCA8-D063-575E-B0376FD8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31" y="365192"/>
            <a:ext cx="10058400" cy="1371600"/>
          </a:xfrm>
        </p:spPr>
        <p:txBody>
          <a:bodyPr/>
          <a:lstStyle/>
          <a:p>
            <a:r>
              <a:rPr lang="en-US" dirty="0"/>
              <a:t>Now, some geospatial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E044F-E50D-4F50-21E1-3A85DDA7F18C}"/>
              </a:ext>
            </a:extLst>
          </p:cNvPr>
          <p:cNvSpPr txBox="1"/>
          <p:nvPr/>
        </p:nvSpPr>
        <p:spPr>
          <a:xfrm>
            <a:off x="904126" y="2075380"/>
            <a:ext cx="768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project the data to the same extent and at the same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8DBB0-9990-3E2E-293D-E667BAAC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08" y="3110679"/>
            <a:ext cx="8539674" cy="2106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76233-4DE2-5CF9-CB4D-20836E1E8AB4}"/>
              </a:ext>
            </a:extLst>
          </p:cNvPr>
          <p:cNvSpPr txBox="1"/>
          <p:nvPr/>
        </p:nvSpPr>
        <p:spPr>
          <a:xfrm>
            <a:off x="1130710" y="272353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NCEP:</a:t>
            </a:r>
          </a:p>
        </p:txBody>
      </p:sp>
    </p:spTree>
    <p:extLst>
      <p:ext uri="{BB962C8B-B14F-4D97-AF65-F5344CB8AC3E}">
        <p14:creationId xmlns:p14="http://schemas.microsoft.com/office/powerpoint/2010/main" val="3413249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5481-CCA8-D063-575E-B0376FD8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31" y="365192"/>
            <a:ext cx="10058400" cy="1371600"/>
          </a:xfrm>
        </p:spPr>
        <p:txBody>
          <a:bodyPr/>
          <a:lstStyle/>
          <a:p>
            <a:r>
              <a:rPr lang="en-US" dirty="0"/>
              <a:t>Now, some geospatial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E044F-E50D-4F50-21E1-3A85DDA7F18C}"/>
              </a:ext>
            </a:extLst>
          </p:cNvPr>
          <p:cNvSpPr txBox="1"/>
          <p:nvPr/>
        </p:nvSpPr>
        <p:spPr>
          <a:xfrm>
            <a:off x="904126" y="2075380"/>
            <a:ext cx="768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project the data to the same extent and at the same resolution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76233-4DE2-5CF9-CB4D-20836E1E8AB4}"/>
              </a:ext>
            </a:extLst>
          </p:cNvPr>
          <p:cNvSpPr txBox="1"/>
          <p:nvPr/>
        </p:nvSpPr>
        <p:spPr>
          <a:xfrm>
            <a:off x="1130710" y="272353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MRMS: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9833B-81FA-F982-7F9B-207DE962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26" y="3447269"/>
            <a:ext cx="10393528" cy="19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0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C29E-E401-101F-98FA-630F535B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README</a:t>
            </a:r>
          </a:p>
        </p:txBody>
      </p:sp>
      <p:pic>
        <p:nvPicPr>
          <p:cNvPr id="5" name="Picture 4" descr="A diagram of a global impact&#10;&#10;Description automatically generated">
            <a:extLst>
              <a:ext uri="{FF2B5EF4-FFF2-40B4-BE49-F238E27FC236}">
                <a16:creationId xmlns:a16="http://schemas.microsoft.com/office/drawing/2014/main" id="{A4BC653C-2BAD-5843-DADB-A9032992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93" y="1630017"/>
            <a:ext cx="8466814" cy="47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14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B822-2A88-925C-3459-087FBE7D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into the code</a:t>
            </a:r>
          </a:p>
        </p:txBody>
      </p:sp>
    </p:spTree>
    <p:extLst>
      <p:ext uri="{BB962C8B-B14F-4D97-AF65-F5344CB8AC3E}">
        <p14:creationId xmlns:p14="http://schemas.microsoft.com/office/powerpoint/2010/main" val="3824552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4D76-DB82-EBB5-DF4A-557FA02D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7A732-40CD-E038-5237-35348A6C4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You can apply this framework to any other components in the hydrological cycle, such as soil moisture (Hong et al., 2022), evaporation, etc.</a:t>
            </a:r>
          </a:p>
          <a:p>
            <a:r>
              <a:rPr lang="en-US" sz="1800" dirty="0"/>
              <a:t>Pay attention to the limitations and assumptions for applying TC method!</a:t>
            </a:r>
          </a:p>
          <a:p>
            <a:r>
              <a:rPr lang="en-US" sz="1800" dirty="0"/>
              <a:t>You can even use TC weights to correct and merge three different datasets (Lyu et al., IEEE TGRS, 2020)</a:t>
            </a:r>
          </a:p>
          <a:p>
            <a:r>
              <a:rPr lang="en-US" sz="1800" dirty="0"/>
              <a:t>Can we have quadruple or even quintuple collocation?</a:t>
            </a:r>
          </a:p>
        </p:txBody>
      </p:sp>
    </p:spTree>
    <p:extLst>
      <p:ext uri="{BB962C8B-B14F-4D97-AF65-F5344CB8AC3E}">
        <p14:creationId xmlns:p14="http://schemas.microsoft.com/office/powerpoint/2010/main" val="247174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8474-0C02-7A4D-1700-A517C944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23485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2C29E-E401-101F-98FA-630F535B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README</a:t>
            </a:r>
          </a:p>
        </p:txBody>
      </p:sp>
      <p:pic>
        <p:nvPicPr>
          <p:cNvPr id="5" name="Picture 4" descr="A diagram of a global impact&#10;&#10;Description automatically generated">
            <a:extLst>
              <a:ext uri="{FF2B5EF4-FFF2-40B4-BE49-F238E27FC236}">
                <a16:creationId xmlns:a16="http://schemas.microsoft.com/office/drawing/2014/main" id="{A4BC653C-2BAD-5843-DADB-A9032992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593" y="1630017"/>
            <a:ext cx="8466814" cy="47625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B5D567-8F60-AD7A-6DB1-3435586EF674}"/>
              </a:ext>
            </a:extLst>
          </p:cNvPr>
          <p:cNvSpPr/>
          <p:nvPr/>
        </p:nvSpPr>
        <p:spPr>
          <a:xfrm>
            <a:off x="2027583" y="3371353"/>
            <a:ext cx="2782956" cy="42141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DE63A-4F28-9FE0-921B-269E5959FE1C}"/>
              </a:ext>
            </a:extLst>
          </p:cNvPr>
          <p:cNvSpPr/>
          <p:nvPr/>
        </p:nvSpPr>
        <p:spPr>
          <a:xfrm>
            <a:off x="4310932" y="1803484"/>
            <a:ext cx="3847105" cy="99537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C9623D-3DAB-C263-752F-77345BE6F64C}"/>
              </a:ext>
            </a:extLst>
          </p:cNvPr>
          <p:cNvSpPr/>
          <p:nvPr/>
        </p:nvSpPr>
        <p:spPr>
          <a:xfrm>
            <a:off x="6631388" y="2761616"/>
            <a:ext cx="3974988" cy="345379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A28AAA-F19E-C9CB-E6D2-842FF7A90822}"/>
              </a:ext>
            </a:extLst>
          </p:cNvPr>
          <p:cNvSpPr/>
          <p:nvPr/>
        </p:nvSpPr>
        <p:spPr>
          <a:xfrm>
            <a:off x="4310931" y="4428877"/>
            <a:ext cx="3696031" cy="178652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6B59E3-9C90-E652-BB58-34DC51B1E03B}"/>
              </a:ext>
            </a:extLst>
          </p:cNvPr>
          <p:cNvSpPr/>
          <p:nvPr/>
        </p:nvSpPr>
        <p:spPr>
          <a:xfrm>
            <a:off x="5414838" y="3124863"/>
            <a:ext cx="1749287" cy="1733384"/>
          </a:xfrm>
          <a:custGeom>
            <a:avLst/>
            <a:gdLst>
              <a:gd name="connsiteX0" fmla="*/ 739472 w 1749287"/>
              <a:gd name="connsiteY0" fmla="*/ 0 h 1733384"/>
              <a:gd name="connsiteX1" fmla="*/ 731520 w 1749287"/>
              <a:gd name="connsiteY1" fmla="*/ 516834 h 1733384"/>
              <a:gd name="connsiteX2" fmla="*/ 842839 w 1749287"/>
              <a:gd name="connsiteY2" fmla="*/ 556591 h 1733384"/>
              <a:gd name="connsiteX3" fmla="*/ 906449 w 1749287"/>
              <a:gd name="connsiteY3" fmla="*/ 596347 h 1733384"/>
              <a:gd name="connsiteX4" fmla="*/ 938254 w 1749287"/>
              <a:gd name="connsiteY4" fmla="*/ 659958 h 1733384"/>
              <a:gd name="connsiteX5" fmla="*/ 938254 w 1749287"/>
              <a:gd name="connsiteY5" fmla="*/ 659958 h 1733384"/>
              <a:gd name="connsiteX6" fmla="*/ 970059 w 1749287"/>
              <a:gd name="connsiteY6" fmla="*/ 763325 h 1733384"/>
              <a:gd name="connsiteX7" fmla="*/ 993913 w 1749287"/>
              <a:gd name="connsiteY7" fmla="*/ 866692 h 1733384"/>
              <a:gd name="connsiteX8" fmla="*/ 985962 w 1749287"/>
              <a:gd name="connsiteY8" fmla="*/ 906448 h 1733384"/>
              <a:gd name="connsiteX9" fmla="*/ 985962 w 1749287"/>
              <a:gd name="connsiteY9" fmla="*/ 906448 h 1733384"/>
              <a:gd name="connsiteX10" fmla="*/ 954157 w 1749287"/>
              <a:gd name="connsiteY10" fmla="*/ 1017767 h 1733384"/>
              <a:gd name="connsiteX11" fmla="*/ 930303 w 1749287"/>
              <a:gd name="connsiteY11" fmla="*/ 1089328 h 1733384"/>
              <a:gd name="connsiteX12" fmla="*/ 930303 w 1749287"/>
              <a:gd name="connsiteY12" fmla="*/ 1089328 h 1733384"/>
              <a:gd name="connsiteX13" fmla="*/ 699715 w 1749287"/>
              <a:gd name="connsiteY13" fmla="*/ 1089328 h 1733384"/>
              <a:gd name="connsiteX14" fmla="*/ 612251 w 1749287"/>
              <a:gd name="connsiteY14" fmla="*/ 1097280 h 1733384"/>
              <a:gd name="connsiteX15" fmla="*/ 532738 w 1749287"/>
              <a:gd name="connsiteY15" fmla="*/ 1073426 h 1733384"/>
              <a:gd name="connsiteX16" fmla="*/ 445273 w 1749287"/>
              <a:gd name="connsiteY16" fmla="*/ 1081377 h 1733384"/>
              <a:gd name="connsiteX17" fmla="*/ 445273 w 1749287"/>
              <a:gd name="connsiteY17" fmla="*/ 1081377 h 1733384"/>
              <a:gd name="connsiteX18" fmla="*/ 246491 w 1749287"/>
              <a:gd name="connsiteY18" fmla="*/ 1144987 h 1733384"/>
              <a:gd name="connsiteX19" fmla="*/ 71562 w 1749287"/>
              <a:gd name="connsiteY19" fmla="*/ 1248354 h 1733384"/>
              <a:gd name="connsiteX20" fmla="*/ 7952 w 1749287"/>
              <a:gd name="connsiteY20" fmla="*/ 1319916 h 1733384"/>
              <a:gd name="connsiteX21" fmla="*/ 0 w 1749287"/>
              <a:gd name="connsiteY21" fmla="*/ 1439186 h 1733384"/>
              <a:gd name="connsiteX22" fmla="*/ 556592 w 1749287"/>
              <a:gd name="connsiteY22" fmla="*/ 1701579 h 1733384"/>
              <a:gd name="connsiteX23" fmla="*/ 993913 w 1749287"/>
              <a:gd name="connsiteY23" fmla="*/ 1733384 h 1733384"/>
              <a:gd name="connsiteX24" fmla="*/ 1089329 w 1749287"/>
              <a:gd name="connsiteY24" fmla="*/ 1733384 h 1733384"/>
              <a:gd name="connsiteX25" fmla="*/ 1582310 w 1749287"/>
              <a:gd name="connsiteY25" fmla="*/ 1534601 h 1733384"/>
              <a:gd name="connsiteX26" fmla="*/ 1749287 w 1749287"/>
              <a:gd name="connsiteY26" fmla="*/ 1049572 h 1733384"/>
              <a:gd name="connsiteX27" fmla="*/ 1637969 w 1749287"/>
              <a:gd name="connsiteY27" fmla="*/ 461175 h 1733384"/>
              <a:gd name="connsiteX28" fmla="*/ 1335819 w 1749287"/>
              <a:gd name="connsiteY28" fmla="*/ 103367 h 1733384"/>
              <a:gd name="connsiteX29" fmla="*/ 739472 w 1749287"/>
              <a:gd name="connsiteY29" fmla="*/ 0 h 173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49287" h="1733384">
                <a:moveTo>
                  <a:pt x="739472" y="0"/>
                </a:moveTo>
                <a:lnTo>
                  <a:pt x="731520" y="516834"/>
                </a:lnTo>
                <a:lnTo>
                  <a:pt x="842839" y="556591"/>
                </a:lnTo>
                <a:lnTo>
                  <a:pt x="906449" y="596347"/>
                </a:lnTo>
                <a:lnTo>
                  <a:pt x="938254" y="659958"/>
                </a:lnTo>
                <a:lnTo>
                  <a:pt x="938254" y="659958"/>
                </a:lnTo>
                <a:lnTo>
                  <a:pt x="970059" y="763325"/>
                </a:lnTo>
                <a:lnTo>
                  <a:pt x="993913" y="866692"/>
                </a:lnTo>
                <a:lnTo>
                  <a:pt x="985962" y="906448"/>
                </a:lnTo>
                <a:lnTo>
                  <a:pt x="985962" y="906448"/>
                </a:lnTo>
                <a:lnTo>
                  <a:pt x="954157" y="1017767"/>
                </a:lnTo>
                <a:lnTo>
                  <a:pt x="930303" y="1089328"/>
                </a:lnTo>
                <a:lnTo>
                  <a:pt x="930303" y="1089328"/>
                </a:lnTo>
                <a:lnTo>
                  <a:pt x="699715" y="1089328"/>
                </a:lnTo>
                <a:lnTo>
                  <a:pt x="612251" y="1097280"/>
                </a:lnTo>
                <a:lnTo>
                  <a:pt x="532738" y="1073426"/>
                </a:lnTo>
                <a:lnTo>
                  <a:pt x="445273" y="1081377"/>
                </a:lnTo>
                <a:lnTo>
                  <a:pt x="445273" y="1081377"/>
                </a:lnTo>
                <a:lnTo>
                  <a:pt x="246491" y="1144987"/>
                </a:lnTo>
                <a:lnTo>
                  <a:pt x="71562" y="1248354"/>
                </a:lnTo>
                <a:lnTo>
                  <a:pt x="7952" y="1319916"/>
                </a:lnTo>
                <a:lnTo>
                  <a:pt x="0" y="1439186"/>
                </a:lnTo>
                <a:lnTo>
                  <a:pt x="556592" y="1701579"/>
                </a:lnTo>
                <a:lnTo>
                  <a:pt x="993913" y="1733384"/>
                </a:lnTo>
                <a:lnTo>
                  <a:pt x="1089329" y="1733384"/>
                </a:lnTo>
                <a:lnTo>
                  <a:pt x="1582310" y="1534601"/>
                </a:lnTo>
                <a:lnTo>
                  <a:pt x="1749287" y="1049572"/>
                </a:lnTo>
                <a:lnTo>
                  <a:pt x="1637969" y="461175"/>
                </a:lnTo>
                <a:lnTo>
                  <a:pt x="1335819" y="103367"/>
                </a:lnTo>
                <a:lnTo>
                  <a:pt x="739472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3AB80-C712-D4FE-0FF0-FD4C27D33D03}"/>
              </a:ext>
            </a:extLst>
          </p:cNvPr>
          <p:cNvSpPr/>
          <p:nvPr/>
        </p:nvSpPr>
        <p:spPr>
          <a:xfrm>
            <a:off x="2027583" y="2973788"/>
            <a:ext cx="2782956" cy="4214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D99C-62B7-1631-1FBA-6F833EB2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6" y="0"/>
            <a:ext cx="10058400" cy="1371600"/>
          </a:xfrm>
        </p:spPr>
        <p:txBody>
          <a:bodyPr/>
          <a:lstStyle/>
          <a:p>
            <a:r>
              <a:rPr lang="en-US" dirty="0"/>
              <a:t>The water cycle</a:t>
            </a:r>
          </a:p>
        </p:txBody>
      </p:sp>
      <p:pic>
        <p:nvPicPr>
          <p:cNvPr id="1028" name="Picture 4" descr="MetLink - Royal Meteorological Society The Changing Water Cycle -">
            <a:extLst>
              <a:ext uri="{FF2B5EF4-FFF2-40B4-BE49-F238E27FC236}">
                <a16:creationId xmlns:a16="http://schemas.microsoft.com/office/drawing/2014/main" id="{FED0C671-70F7-165D-B8DC-D6119FD3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2" y="1129084"/>
            <a:ext cx="7137526" cy="52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5A399-860D-3D5E-9207-F93DE11A5B55}"/>
              </a:ext>
            </a:extLst>
          </p:cNvPr>
          <p:cNvSpPr txBox="1"/>
          <p:nvPr/>
        </p:nvSpPr>
        <p:spPr>
          <a:xfrm>
            <a:off x="8405429" y="2897990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 from 2002 - 2008</a:t>
            </a:r>
          </a:p>
        </p:txBody>
      </p:sp>
    </p:spTree>
    <p:extLst>
      <p:ext uri="{BB962C8B-B14F-4D97-AF65-F5344CB8AC3E}">
        <p14:creationId xmlns:p14="http://schemas.microsoft.com/office/powerpoint/2010/main" val="423454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9ED6-3E83-6E40-C314-05C0CA86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is the most fascinating part of the water cycle for you? (1 min)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C96326-01E4-C737-EA33-93B5E7B04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a) Precipitation</a:t>
            </a:r>
          </a:p>
          <a:p>
            <a:pPr marL="0" indent="0">
              <a:buNone/>
            </a:pPr>
            <a:r>
              <a:rPr lang="en-US" sz="2400" dirty="0"/>
              <a:t>b) Evaporation</a:t>
            </a:r>
          </a:p>
          <a:p>
            <a:pPr marL="0" indent="0">
              <a:buNone/>
            </a:pPr>
            <a:r>
              <a:rPr lang="en-US" sz="2400" dirty="0"/>
              <a:t>c) Transpiration</a:t>
            </a:r>
          </a:p>
          <a:p>
            <a:pPr marL="0" indent="0">
              <a:buNone/>
            </a:pPr>
            <a:r>
              <a:rPr lang="en-US" sz="2400" dirty="0"/>
              <a:t>d) Soil moisture</a:t>
            </a:r>
          </a:p>
          <a:p>
            <a:pPr marL="0" indent="0">
              <a:buNone/>
            </a:pPr>
            <a:r>
              <a:rPr lang="en-US" sz="2400" dirty="0"/>
              <a:t>e) Groundwater</a:t>
            </a:r>
          </a:p>
          <a:p>
            <a:pPr marL="0" indent="0">
              <a:buNone/>
            </a:pPr>
            <a:r>
              <a:rPr lang="en-US" sz="2400" dirty="0"/>
              <a:t>f) Surface water</a:t>
            </a:r>
          </a:p>
        </p:txBody>
      </p:sp>
    </p:spTree>
    <p:extLst>
      <p:ext uri="{BB962C8B-B14F-4D97-AF65-F5344CB8AC3E}">
        <p14:creationId xmlns:p14="http://schemas.microsoft.com/office/powerpoint/2010/main" val="6104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D99C-62B7-1631-1FBA-6F833EB2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36" y="0"/>
            <a:ext cx="10058400" cy="1371600"/>
          </a:xfrm>
        </p:spPr>
        <p:txBody>
          <a:bodyPr/>
          <a:lstStyle/>
          <a:p>
            <a:r>
              <a:rPr lang="en-US" dirty="0"/>
              <a:t>The water cycle</a:t>
            </a:r>
          </a:p>
        </p:txBody>
      </p:sp>
      <p:pic>
        <p:nvPicPr>
          <p:cNvPr id="1028" name="Picture 4" descr="MetLink - Royal Meteorological Society The Changing Water Cycle -">
            <a:extLst>
              <a:ext uri="{FF2B5EF4-FFF2-40B4-BE49-F238E27FC236}">
                <a16:creationId xmlns:a16="http://schemas.microsoft.com/office/drawing/2014/main" id="{FED0C671-70F7-165D-B8DC-D6119FD3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2" y="1129084"/>
            <a:ext cx="7137526" cy="52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7DCC13-38CD-E41A-4BCA-A0B6FD616870}"/>
              </a:ext>
            </a:extLst>
          </p:cNvPr>
          <p:cNvSpPr/>
          <p:nvPr/>
        </p:nvSpPr>
        <p:spPr>
          <a:xfrm>
            <a:off x="955482" y="3377315"/>
            <a:ext cx="1016441" cy="64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A5C4CF-41E7-CB0D-0BD6-D1462EE54014}"/>
              </a:ext>
            </a:extLst>
          </p:cNvPr>
          <p:cNvSpPr/>
          <p:nvPr/>
        </p:nvSpPr>
        <p:spPr>
          <a:xfrm>
            <a:off x="6602233" y="2663023"/>
            <a:ext cx="1102581" cy="646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5A399-860D-3D5E-9207-F93DE11A5B55}"/>
              </a:ext>
            </a:extLst>
          </p:cNvPr>
          <p:cNvSpPr txBox="1"/>
          <p:nvPr/>
        </p:nvSpPr>
        <p:spPr>
          <a:xfrm>
            <a:off x="8405429" y="2897990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 from 2002 - 2008</a:t>
            </a:r>
          </a:p>
        </p:txBody>
      </p:sp>
    </p:spTree>
    <p:extLst>
      <p:ext uri="{BB962C8B-B14F-4D97-AF65-F5344CB8AC3E}">
        <p14:creationId xmlns:p14="http://schemas.microsoft.com/office/powerpoint/2010/main" val="170744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4D23-F2AD-D2D0-0A67-58A61FC7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and too little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F1D609-B2A9-BA0E-06CD-1D84CCB4ECA5}"/>
              </a:ext>
            </a:extLst>
          </p:cNvPr>
          <p:cNvCxnSpPr>
            <a:cxnSpLocks/>
          </p:cNvCxnSpPr>
          <p:nvPr/>
        </p:nvCxnSpPr>
        <p:spPr>
          <a:xfrm>
            <a:off x="6096000" y="1741336"/>
            <a:ext cx="0" cy="43175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Flood Risk Disclosure Laws: Which States Have Them And How They Protect  Home Buyers – Forbes Advisor">
            <a:extLst>
              <a:ext uri="{FF2B5EF4-FFF2-40B4-BE49-F238E27FC236}">
                <a16:creationId xmlns:a16="http://schemas.microsoft.com/office/drawing/2014/main" id="{757120DF-C458-0226-2F65-4E4C5F35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" y="2377440"/>
            <a:ext cx="5577653" cy="3148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3-Year drought creates frightening 'New Normal' in South America |  PreventionWeb">
            <a:extLst>
              <a:ext uri="{FF2B5EF4-FFF2-40B4-BE49-F238E27FC236}">
                <a16:creationId xmlns:a16="http://schemas.microsoft.com/office/drawing/2014/main" id="{E1087A74-1AA1-58A3-FCC1-CF49D923A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639" y="2394363"/>
            <a:ext cx="5566848" cy="3131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C1A8C3B-61E4-1A3E-9DAC-7F9F9A9F5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807574"/>
              </p:ext>
            </p:extLst>
          </p:nvPr>
        </p:nvGraphicFramePr>
        <p:xfrm>
          <a:off x="2782956" y="5699666"/>
          <a:ext cx="6997148" cy="739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7694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4739-BD10-4385-D31A-713983EB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5151"/>
            <a:ext cx="10058400" cy="1371600"/>
          </a:xfrm>
        </p:spPr>
        <p:txBody>
          <a:bodyPr/>
          <a:lstStyle/>
          <a:p>
            <a:r>
              <a:rPr lang="en-US" dirty="0"/>
              <a:t>How do we measure precipitation?</a:t>
            </a:r>
          </a:p>
        </p:txBody>
      </p:sp>
      <p:pic>
        <p:nvPicPr>
          <p:cNvPr id="4" name="Content Placeholder 3" descr="precip_estimates_still3.jpg">
            <a:extLst>
              <a:ext uri="{FF2B5EF4-FFF2-40B4-BE49-F238E27FC236}">
                <a16:creationId xmlns:a16="http://schemas.microsoft.com/office/drawing/2014/main" id="{F5BCC83B-FA39-D6F3-7245-77B3002B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27" y="1641570"/>
            <a:ext cx="6946946" cy="475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482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14560</TotalTime>
  <Words>772</Words>
  <Application>Microsoft Macintosh PowerPoint</Application>
  <PresentationFormat>Widescreen</PresentationFormat>
  <Paragraphs>153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Garamond</vt:lpstr>
      <vt:lpstr>Georgia Pro</vt:lpstr>
      <vt:lpstr>Georgia Pro Cond Black</vt:lpstr>
      <vt:lpstr>Helvetica Neue</vt:lpstr>
      <vt:lpstr>SavonVTI</vt:lpstr>
      <vt:lpstr>Remote Sensing in Observing Hydrologic Cycle</vt:lpstr>
      <vt:lpstr>README</vt:lpstr>
      <vt:lpstr>README</vt:lpstr>
      <vt:lpstr>README</vt:lpstr>
      <vt:lpstr>The water cycle</vt:lpstr>
      <vt:lpstr>Q: What is the most fascinating part of the water cycle for you? (1 min)</vt:lpstr>
      <vt:lpstr>The water cycle</vt:lpstr>
      <vt:lpstr>Too much and too little</vt:lpstr>
      <vt:lpstr>How do we measure precipitation?</vt:lpstr>
      <vt:lpstr>Q: Which product(s) have you used in your research? (1 min)</vt:lpstr>
      <vt:lpstr>Precipitation sensors</vt:lpstr>
      <vt:lpstr>Rain gauges</vt:lpstr>
      <vt:lpstr>Popular and available precipitation products (Gauges)</vt:lpstr>
      <vt:lpstr>Radar</vt:lpstr>
      <vt:lpstr>Popular and available precipitation products (radar)</vt:lpstr>
      <vt:lpstr>Satellite</vt:lpstr>
      <vt:lpstr>Popular and available precipitation products (satellite)</vt:lpstr>
      <vt:lpstr>Popular and available precipitation products (reanalysis)</vt:lpstr>
      <vt:lpstr>They are NOT as accurate as you thought</vt:lpstr>
      <vt:lpstr>Even worse, when you propagate bias into hydrologic simulation …</vt:lpstr>
      <vt:lpstr>Boosted error in hydrologic simulation</vt:lpstr>
      <vt:lpstr>Understanding the quality of each product is the KEY</vt:lpstr>
      <vt:lpstr>Q: which product you would choose for an extreme event like Hurricane Harvey? (1 min)</vt:lpstr>
      <vt:lpstr>Introducing Triple Collocation</vt:lpstr>
      <vt:lpstr>Introducing Triple Collocation (Ctn’ed)</vt:lpstr>
      <vt:lpstr>Coding session workflow</vt:lpstr>
      <vt:lpstr>Case study – Hurricane Harvey</vt:lpstr>
      <vt:lpstr>Now, some geospatial preprocessing</vt:lpstr>
      <vt:lpstr>Now, some geospatial preprocessing</vt:lpstr>
      <vt:lpstr>Let’s get into the code</vt:lpstr>
      <vt:lpstr>Discussion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Sensing in Observing Hydrologic Cycle</dc:title>
  <dc:creator>Zhi Li</dc:creator>
  <cp:lastModifiedBy>Zhi Li</cp:lastModifiedBy>
  <cp:revision>1</cp:revision>
  <dcterms:created xsi:type="dcterms:W3CDTF">2024-06-08T21:48:40Z</dcterms:created>
  <dcterms:modified xsi:type="dcterms:W3CDTF">2024-06-28T16:56:55Z</dcterms:modified>
</cp:coreProperties>
</file>